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71" r:id="rId4"/>
    <p:sldId id="260" r:id="rId5"/>
    <p:sldId id="257" r:id="rId6"/>
    <p:sldId id="258" r:id="rId7"/>
    <p:sldId id="272" r:id="rId8"/>
    <p:sldId id="270" r:id="rId9"/>
    <p:sldId id="264" r:id="rId10"/>
    <p:sldId id="265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F429E8B9-5043-462F-93DE-70034DC73242}">
          <p14:sldIdLst>
            <p14:sldId id="268"/>
            <p14:sldId id="256"/>
            <p14:sldId id="271"/>
          </p14:sldIdLst>
        </p14:section>
        <p14:section name="HOVER" id="{8F42FE75-493B-4F40-B3D7-FE2F3E8D871F}">
          <p14:sldIdLst>
            <p14:sldId id="260"/>
            <p14:sldId id="257"/>
            <p14:sldId id="258"/>
            <p14:sldId id="272"/>
            <p14:sldId id="270"/>
            <p14:sldId id="264"/>
            <p14:sldId id="265"/>
          </p14:sldIdLst>
        </p14:section>
        <p14:section name="zoom" id="{2BC08329-AE6F-475A-A3AE-B32CE3BEF298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89F06-A21F-430D-9E0C-83AB821A4927}" v="10" dt="2023-12-18T19:11:48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عبدالرحمن خالد سعد الدين محمد" userId="db07260d-3128-4188-935d-c7575d9f4fa1" providerId="ADAL" clId="{BE689F06-A21F-430D-9E0C-83AB821A4927}"/>
    <pc:docChg chg="undo custSel modSld modMainMaster">
      <pc:chgData name="عبدالرحمن خالد سعد الدين محمد" userId="db07260d-3128-4188-935d-c7575d9f4fa1" providerId="ADAL" clId="{BE689F06-A21F-430D-9E0C-83AB821A4927}" dt="2023-12-18T19:11:13.287" v="10"/>
      <pc:docMkLst>
        <pc:docMk/>
      </pc:docMkLst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2764146632" sldId="256"/>
        </pc:sldMkLst>
      </pc:sldChg>
      <pc:sldChg chg="addSp delSp modSp mod 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3142720120" sldId="257"/>
        </pc:sldMkLst>
        <pc:spChg chg="del">
          <ac:chgData name="عبدالرحمن خالد سعد الدين محمد" userId="db07260d-3128-4188-935d-c7575d9f4fa1" providerId="ADAL" clId="{BE689F06-A21F-430D-9E0C-83AB821A4927}" dt="2023-12-18T19:07:44.206" v="2" actId="21"/>
          <ac:spMkLst>
            <pc:docMk/>
            <pc:sldMk cId="3142720120" sldId="257"/>
            <ac:spMk id="9" creationId="{902E0B2B-8B55-B0CF-9980-9F711F4AD48F}"/>
          </ac:spMkLst>
        </pc:spChg>
        <pc:spChg chg="mod">
          <ac:chgData name="عبدالرحمن خالد سعد الدين محمد" userId="db07260d-3128-4188-935d-c7575d9f4fa1" providerId="ADAL" clId="{BE689F06-A21F-430D-9E0C-83AB821A4927}" dt="2023-12-18T19:07:28.766" v="1" actId="1076"/>
          <ac:spMkLst>
            <pc:docMk/>
            <pc:sldMk cId="3142720120" sldId="257"/>
            <ac:spMk id="11" creationId="{8CA396F2-9EFF-004D-9F34-1D3256BAA223}"/>
          </ac:spMkLst>
        </pc:spChg>
        <pc:graphicFrameChg chg="add mod modGraphic">
          <ac:chgData name="عبدالرحمن خالد سعد الدين محمد" userId="db07260d-3128-4188-935d-c7575d9f4fa1" providerId="ADAL" clId="{BE689F06-A21F-430D-9E0C-83AB821A4927}" dt="2023-12-18T19:07:58.765" v="9" actId="1076"/>
          <ac:graphicFrameMkLst>
            <pc:docMk/>
            <pc:sldMk cId="3142720120" sldId="257"/>
            <ac:graphicFrameMk id="3" creationId="{3FB1745C-FD3B-9F21-9701-18A6B14DE252}"/>
          </ac:graphicFrameMkLst>
        </pc:graphicFrameChg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2711274214" sldId="258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3179974081" sldId="259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3297921477" sldId="260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1158904787" sldId="261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1076937552" sldId="262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2897351824" sldId="264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3736608178" sldId="265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3045973791" sldId="268"/>
        </pc:sldMkLst>
      </pc:sldChg>
      <pc:sldChg chg="modTransition">
        <pc:chgData name="عبدالرحمن خالد سعد الدين محمد" userId="db07260d-3128-4188-935d-c7575d9f4fa1" providerId="ADAL" clId="{BE689F06-A21F-430D-9E0C-83AB821A4927}" dt="2023-12-18T19:11:13.287" v="10"/>
        <pc:sldMkLst>
          <pc:docMk/>
          <pc:sldMk cId="2866347207" sldId="270"/>
        </pc:sldMkLst>
      </pc:sldChg>
      <pc:sldMasterChg chg="modTransition modSldLayout">
        <pc:chgData name="عبدالرحمن خالد سعد الدين محمد" userId="db07260d-3128-4188-935d-c7575d9f4fa1" providerId="ADAL" clId="{BE689F06-A21F-430D-9E0C-83AB821A4927}" dt="2023-12-18T19:11:13.287" v="10"/>
        <pc:sldMasterMkLst>
          <pc:docMk/>
          <pc:sldMasterMk cId="1741868757" sldId="2147483648"/>
        </pc:sldMasterMkLst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338504063" sldId="2147483649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3832736682" sldId="2147483650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3599432750" sldId="2147483651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2552211463" sldId="2147483652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2259780114" sldId="2147483653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1630845476" sldId="2147483654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924836051" sldId="2147483655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2927354517" sldId="2147483656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323432130" sldId="2147483657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2467012696" sldId="2147483658"/>
          </pc:sldLayoutMkLst>
        </pc:sldLayoutChg>
        <pc:sldLayoutChg chg="modTransition">
          <pc:chgData name="عبدالرحمن خالد سعد الدين محمد" userId="db07260d-3128-4188-935d-c7575d9f4fa1" providerId="ADAL" clId="{BE689F06-A21F-430D-9E0C-83AB821A4927}" dt="2023-12-18T19:11:13.287" v="10"/>
          <pc:sldLayoutMkLst>
            <pc:docMk/>
            <pc:sldMasterMk cId="1741868757" sldId="2147483648"/>
            <pc:sldLayoutMk cId="108011651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DC5AC-EC9F-4901-B2BE-D0C384F0C5C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A263F-1551-4CCD-BE91-D05D5D499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1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263F-1551-4CCD-BE91-D05D5D499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5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263F-1551-4CCD-BE91-D05D5D499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25A0-AA0A-D14B-F565-76E3A4CCC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3EAB8-3EAE-55A8-BB77-93CA82591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DAB1D-9298-A66B-5D3F-03790FB7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88E9-9816-075D-BEB5-5FF2D5DF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47533-CDD4-5871-CFC6-DA3F9D9A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4863-2B61-53B1-6879-BB58C848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91068-B902-320A-2115-45D84757B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21A5-6378-191D-689F-7021551F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40DB-EFC3-846D-6822-A0468803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E69AA-75EC-6DB3-0D91-78DE4976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1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7DECF-FAD0-49C8-8382-97D1ADDC7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28F7-6A78-DD44-12B2-50A046B0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8B4D8-7F89-0787-BF28-C1DBAE75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2D2BD-5388-0C4D-49C7-9494863F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5D4B-77AE-9514-3108-F9047E7D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1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A859-E4B3-F8B3-CFDD-6A3BF96D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7D1CB-D1B2-4936-5ECF-ABF0DD8C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5F30-FAFE-E13E-C9A0-E7D798DE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9675-6ED2-0027-8F99-9F11ED20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D33C-78FC-8C5F-174F-F5F5E4D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DC79-84F4-C825-DC37-E30D0CA1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61C5-2C03-9E30-567D-160AACCE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DDE92-6E50-F084-CB4F-35883A2C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1CF82-D91E-1DE4-06F9-4B193B11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F5C82-D40A-1958-91D7-2EDA98F6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3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5D3-A600-18DD-2A28-46444D4A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F356-5E75-9807-74EE-C56FFECA2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E89A0-3877-1698-2B5D-BCCCE012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A5D52-8F31-E61A-CB04-83B23303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6344B-3CA9-BF84-A93F-DDCB18FE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FAEF1-7A7F-21D5-D3CB-4D945271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E3AA-E9F8-6A84-2DA6-C1BEF1EB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D849-36CE-900F-EE91-9680F377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28C30-29DF-461C-C1FB-39B00ECE6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F1FEA-805C-141D-8C45-75317465F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A089-808D-CB11-1E87-E20BBB5F9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8517B-D73B-22F4-BEE4-D4232054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29F63-EEDD-476E-D67E-FC4C0EDC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D5B20-44CB-E43E-4797-960E6B3C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8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F096-B901-D2DB-BB80-8FEE2792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23276-0CC9-7817-A817-8EB4729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F049E-26D1-70C8-0BD1-537F7809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5D3FC-5055-F631-366D-0A05D719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1A88A-CB37-B78B-2309-D3A135E3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0B7AF-4DC8-C33E-9744-468BB392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FF00-5C53-C466-D5EA-05BD4DEA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0878-BA60-B15B-50A4-F47BD966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FA3A1-7DCE-D19F-9EB8-7F14535A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8C02-18B5-6D5E-2803-F3D5B544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80173-927A-9608-4ADB-5EBA8E31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8D48D-21DE-268B-AC76-93B9C738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6E216-4C63-0600-4B48-0BAEAC35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CD28-3DD3-9C7C-96D6-F34170FE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88F9F-4226-4D2E-BDBA-C676C8E21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7CB01-9221-8E75-FBBA-0E84ED6C2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1FECC-5614-6E26-86CF-E7BD5249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CB4D5-EA45-103F-CEFC-6A372FDA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E0B09-8C71-03BE-ABC4-6B562616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B7509-0F0B-D4A0-426F-14F1A34E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3BAE7-F3FB-AB30-7FF4-C2843986F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4959E-8B38-B0EB-BC38-1A0DEE55B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D5AF9-2DE8-4AA7-A431-58D128A8D16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6E8B8-6F3C-0F06-2FBF-2CFE90D9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5D633-477A-3757-416D-FE161F3DC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A519-E6A5-48D7-8632-DA5D20600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6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MAA\Queries\abdelrahman%20abdelnassar.sql" TargetMode="External"/><Relationship Id="rId7" Type="http://schemas.openxmlformats.org/officeDocument/2006/relationships/image" Target="../media/image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MMAA\Queries\Mohamed%20Khaled.sql" TargetMode="External"/><Relationship Id="rId5" Type="http://schemas.openxmlformats.org/officeDocument/2006/relationships/hyperlink" Target="file:///D:\MMAA\Queries\Mohamed%20Alaa.sql" TargetMode="External"/><Relationship Id="rId4" Type="http://schemas.openxmlformats.org/officeDocument/2006/relationships/hyperlink" Target="file:///D:\MMAA\Queries\abdelrahman%20khaled.sq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file:///D:\MMAA\Schema%20in%20MYSQL%20Workbench\creation%20sql.sql" TargetMode="External"/><Relationship Id="rId7" Type="http://schemas.openxmlformats.org/officeDocument/2006/relationships/image" Target="../media/image2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file:///D:\MMAA\Schema%20in%20MYSQL%20Workbench\ProjectCode.mwb" TargetMode="External"/><Relationship Id="rId9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5.xml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21" Type="http://schemas.openxmlformats.org/officeDocument/2006/relationships/image" Target="../media/image14.svg"/><Relationship Id="rId7" Type="http://schemas.openxmlformats.org/officeDocument/2006/relationships/slide" Target="slide12.xml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7.xml"/><Relationship Id="rId24" Type="http://schemas.openxmlformats.org/officeDocument/2006/relationships/image" Target="../media/image2.png"/><Relationship Id="rId5" Type="http://schemas.openxmlformats.org/officeDocument/2006/relationships/image" Target="../media/image25.png"/><Relationship Id="rId15" Type="http://schemas.openxmlformats.org/officeDocument/2006/relationships/image" Target="../media/image8.svg"/><Relationship Id="rId23" Type="http://schemas.openxmlformats.org/officeDocument/2006/relationships/slide" Target="slide2.xml"/><Relationship Id="rId10" Type="http://schemas.openxmlformats.org/officeDocument/2006/relationships/slide" Target="slide6.xml"/><Relationship Id="rId19" Type="http://schemas.openxmlformats.org/officeDocument/2006/relationships/image" Target="../media/image12.svg"/><Relationship Id="rId4" Type="http://schemas.openxmlformats.org/officeDocument/2006/relationships/slide" Target="slide11.xml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18" Type="http://schemas.openxmlformats.org/officeDocument/2006/relationships/image" Target="../media/image150.png"/><Relationship Id="rId3" Type="http://schemas.openxmlformats.org/officeDocument/2006/relationships/slide" Target="slide5.xml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15.png"/><Relationship Id="rId2" Type="http://schemas.openxmlformats.org/officeDocument/2006/relationships/slide" Target="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slide" Target="slide6.xml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slide" Target="slide7.xml"/><Relationship Id="rId9" Type="http://schemas.openxmlformats.org/officeDocument/2006/relationships/image" Target="../media/image10.svg"/><Relationship Id="rId1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60.png"/><Relationship Id="rId3" Type="http://schemas.openxmlformats.org/officeDocument/2006/relationships/slide" Target="slide5.xm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slide" Target="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slide" Target="slide6.xml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slide" Target="slide7.xml"/><Relationship Id="rId9" Type="http://schemas.openxmlformats.org/officeDocument/2006/relationships/image" Target="../media/image10.sv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svg"/><Relationship Id="rId1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5.png"/><Relationship Id="rId2" Type="http://schemas.openxmlformats.org/officeDocument/2006/relationships/slide" Target="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slide" Target="slide6.xml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12.svg"/><Relationship Id="rId1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5.png"/><Relationship Id="rId21" Type="http://schemas.openxmlformats.org/officeDocument/2006/relationships/image" Target="../media/image3.jpg"/><Relationship Id="rId7" Type="http://schemas.openxmlformats.org/officeDocument/2006/relationships/slide" Target="slide6.xml"/><Relationship Id="rId12" Type="http://schemas.openxmlformats.org/officeDocument/2006/relationships/image" Target="../media/image4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24" Type="http://schemas.microsoft.com/office/2007/relationships/hdphoto" Target="../media/hdphoto1.wdp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" Target="slide12.xml"/><Relationship Id="rId9" Type="http://schemas.openxmlformats.org/officeDocument/2006/relationships/slide" Target="slide5.xml"/><Relationship Id="rId14" Type="http://schemas.openxmlformats.org/officeDocument/2006/relationships/image" Target="../media/image8.svg"/><Relationship Id="rId22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sk" descr="A screenshot of a computer&#10;&#10;Description automatically generated">
            <a:extLst>
              <a:ext uri="{FF2B5EF4-FFF2-40B4-BE49-F238E27FC236}">
                <a16:creationId xmlns:a16="http://schemas.microsoft.com/office/drawing/2014/main" id="{88987E19-F845-E353-7351-D06857B0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431015 w 12191999"/>
              <a:gd name="connsiteY0" fmla="*/ 2363953 h 6858000"/>
              <a:gd name="connsiteX1" fmla="*/ 35720 w 12191999"/>
              <a:gd name="connsiteY1" fmla="*/ 2759248 h 6858000"/>
              <a:gd name="connsiteX2" fmla="*/ 35720 w 12191999"/>
              <a:gd name="connsiteY2" fmla="*/ 4340381 h 6858000"/>
              <a:gd name="connsiteX3" fmla="*/ 431015 w 12191999"/>
              <a:gd name="connsiteY3" fmla="*/ 4735676 h 6858000"/>
              <a:gd name="connsiteX4" fmla="*/ 2440775 w 12191999"/>
              <a:gd name="connsiteY4" fmla="*/ 4735676 h 6858000"/>
              <a:gd name="connsiteX5" fmla="*/ 2836070 w 12191999"/>
              <a:gd name="connsiteY5" fmla="*/ 4340381 h 6858000"/>
              <a:gd name="connsiteX6" fmla="*/ 2836070 w 12191999"/>
              <a:gd name="connsiteY6" fmla="*/ 2759248 h 6858000"/>
              <a:gd name="connsiteX7" fmla="*/ 2440775 w 12191999"/>
              <a:gd name="connsiteY7" fmla="*/ 2363953 h 6858000"/>
              <a:gd name="connsiteX8" fmla="*/ 3502339 w 12191999"/>
              <a:gd name="connsiteY8" fmla="*/ 2363952 h 6858000"/>
              <a:gd name="connsiteX9" fmla="*/ 3107044 w 12191999"/>
              <a:gd name="connsiteY9" fmla="*/ 2759248 h 6858000"/>
              <a:gd name="connsiteX10" fmla="*/ 3107044 w 12191999"/>
              <a:gd name="connsiteY10" fmla="*/ 4340381 h 6858000"/>
              <a:gd name="connsiteX11" fmla="*/ 3502339 w 12191999"/>
              <a:gd name="connsiteY11" fmla="*/ 4735676 h 6858000"/>
              <a:gd name="connsiteX12" fmla="*/ 5512098 w 12191999"/>
              <a:gd name="connsiteY12" fmla="*/ 4735676 h 6858000"/>
              <a:gd name="connsiteX13" fmla="*/ 5907393 w 12191999"/>
              <a:gd name="connsiteY13" fmla="*/ 4340381 h 6858000"/>
              <a:gd name="connsiteX14" fmla="*/ 5907393 w 12191999"/>
              <a:gd name="connsiteY14" fmla="*/ 2759248 h 6858000"/>
              <a:gd name="connsiteX15" fmla="*/ 5512098 w 12191999"/>
              <a:gd name="connsiteY15" fmla="*/ 2363952 h 6858000"/>
              <a:gd name="connsiteX16" fmla="*/ 9739317 w 12191999"/>
              <a:gd name="connsiteY16" fmla="*/ 2350418 h 6858000"/>
              <a:gd name="connsiteX17" fmla="*/ 9344022 w 12191999"/>
              <a:gd name="connsiteY17" fmla="*/ 2745713 h 6858000"/>
              <a:gd name="connsiteX18" fmla="*/ 9344022 w 12191999"/>
              <a:gd name="connsiteY18" fmla="*/ 4326847 h 6858000"/>
              <a:gd name="connsiteX19" fmla="*/ 9739317 w 12191999"/>
              <a:gd name="connsiteY19" fmla="*/ 4722142 h 6858000"/>
              <a:gd name="connsiteX20" fmla="*/ 11749077 w 12191999"/>
              <a:gd name="connsiteY20" fmla="*/ 4722142 h 6858000"/>
              <a:gd name="connsiteX21" fmla="*/ 12144372 w 12191999"/>
              <a:gd name="connsiteY21" fmla="*/ 4326847 h 6858000"/>
              <a:gd name="connsiteX22" fmla="*/ 12144372 w 12191999"/>
              <a:gd name="connsiteY22" fmla="*/ 2745713 h 6858000"/>
              <a:gd name="connsiteX23" fmla="*/ 11749077 w 12191999"/>
              <a:gd name="connsiteY23" fmla="*/ 2350418 h 6858000"/>
              <a:gd name="connsiteX24" fmla="*/ 6691806 w 12191999"/>
              <a:gd name="connsiteY24" fmla="*/ 2350418 h 6858000"/>
              <a:gd name="connsiteX25" fmla="*/ 6296511 w 12191999"/>
              <a:gd name="connsiteY25" fmla="*/ 2745713 h 6858000"/>
              <a:gd name="connsiteX26" fmla="*/ 6296511 w 12191999"/>
              <a:gd name="connsiteY26" fmla="*/ 4326847 h 6858000"/>
              <a:gd name="connsiteX27" fmla="*/ 6691806 w 12191999"/>
              <a:gd name="connsiteY27" fmla="*/ 4722142 h 6858000"/>
              <a:gd name="connsiteX28" fmla="*/ 8701566 w 12191999"/>
              <a:gd name="connsiteY28" fmla="*/ 4722142 h 6858000"/>
              <a:gd name="connsiteX29" fmla="*/ 9096861 w 12191999"/>
              <a:gd name="connsiteY29" fmla="*/ 4326847 h 6858000"/>
              <a:gd name="connsiteX30" fmla="*/ 9096861 w 12191999"/>
              <a:gd name="connsiteY30" fmla="*/ 2745713 h 6858000"/>
              <a:gd name="connsiteX31" fmla="*/ 8701566 w 12191999"/>
              <a:gd name="connsiteY31" fmla="*/ 2350418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431015" y="2363953"/>
                </a:moveTo>
                <a:cubicBezTo>
                  <a:pt x="212700" y="2363953"/>
                  <a:pt x="35720" y="2540932"/>
                  <a:pt x="35720" y="2759248"/>
                </a:cubicBezTo>
                <a:lnTo>
                  <a:pt x="35720" y="4340381"/>
                </a:lnTo>
                <a:cubicBezTo>
                  <a:pt x="35720" y="4558696"/>
                  <a:pt x="212700" y="4735676"/>
                  <a:pt x="431015" y="4735676"/>
                </a:cubicBezTo>
                <a:lnTo>
                  <a:pt x="2440775" y="4735676"/>
                </a:lnTo>
                <a:cubicBezTo>
                  <a:pt x="2659090" y="4735676"/>
                  <a:pt x="2836070" y="4558696"/>
                  <a:pt x="2836070" y="4340381"/>
                </a:cubicBezTo>
                <a:lnTo>
                  <a:pt x="2836070" y="2759248"/>
                </a:lnTo>
                <a:cubicBezTo>
                  <a:pt x="2836070" y="2540932"/>
                  <a:pt x="2659090" y="2363953"/>
                  <a:pt x="2440775" y="2363953"/>
                </a:cubicBezTo>
                <a:close/>
                <a:moveTo>
                  <a:pt x="3502339" y="2363952"/>
                </a:moveTo>
                <a:cubicBezTo>
                  <a:pt x="3284024" y="2363952"/>
                  <a:pt x="3107044" y="2540932"/>
                  <a:pt x="3107044" y="2759248"/>
                </a:cubicBezTo>
                <a:lnTo>
                  <a:pt x="3107044" y="4340381"/>
                </a:lnTo>
                <a:cubicBezTo>
                  <a:pt x="3107044" y="4558696"/>
                  <a:pt x="3284024" y="4735676"/>
                  <a:pt x="3502339" y="4735676"/>
                </a:cubicBezTo>
                <a:lnTo>
                  <a:pt x="5512098" y="4735676"/>
                </a:lnTo>
                <a:cubicBezTo>
                  <a:pt x="5730413" y="4735676"/>
                  <a:pt x="5907393" y="4558696"/>
                  <a:pt x="5907393" y="4340381"/>
                </a:cubicBezTo>
                <a:lnTo>
                  <a:pt x="5907393" y="2759248"/>
                </a:lnTo>
                <a:cubicBezTo>
                  <a:pt x="5907393" y="2540932"/>
                  <a:pt x="5730413" y="2363952"/>
                  <a:pt x="5512098" y="2363952"/>
                </a:cubicBezTo>
                <a:close/>
                <a:moveTo>
                  <a:pt x="9739317" y="2350418"/>
                </a:moveTo>
                <a:cubicBezTo>
                  <a:pt x="9521002" y="2350418"/>
                  <a:pt x="9344022" y="2527398"/>
                  <a:pt x="9344022" y="2745713"/>
                </a:cubicBezTo>
                <a:lnTo>
                  <a:pt x="9344022" y="4326847"/>
                </a:lnTo>
                <a:cubicBezTo>
                  <a:pt x="9344022" y="4545162"/>
                  <a:pt x="9521002" y="4722142"/>
                  <a:pt x="9739317" y="4722142"/>
                </a:cubicBezTo>
                <a:lnTo>
                  <a:pt x="11749077" y="4722142"/>
                </a:lnTo>
                <a:cubicBezTo>
                  <a:pt x="11967392" y="4722142"/>
                  <a:pt x="12144372" y="4545162"/>
                  <a:pt x="12144372" y="4326847"/>
                </a:cubicBezTo>
                <a:lnTo>
                  <a:pt x="12144372" y="2745713"/>
                </a:lnTo>
                <a:cubicBezTo>
                  <a:pt x="12144372" y="2527398"/>
                  <a:pt x="11967392" y="2350418"/>
                  <a:pt x="11749077" y="2350418"/>
                </a:cubicBezTo>
                <a:close/>
                <a:moveTo>
                  <a:pt x="6691806" y="2350418"/>
                </a:moveTo>
                <a:cubicBezTo>
                  <a:pt x="6473491" y="2350418"/>
                  <a:pt x="6296511" y="2527398"/>
                  <a:pt x="6296511" y="2745713"/>
                </a:cubicBezTo>
                <a:lnTo>
                  <a:pt x="6296511" y="4326847"/>
                </a:lnTo>
                <a:cubicBezTo>
                  <a:pt x="6296511" y="4545162"/>
                  <a:pt x="6473491" y="4722142"/>
                  <a:pt x="6691806" y="4722142"/>
                </a:cubicBezTo>
                <a:lnTo>
                  <a:pt x="8701566" y="4722142"/>
                </a:lnTo>
                <a:cubicBezTo>
                  <a:pt x="8919881" y="4722142"/>
                  <a:pt x="9096861" y="4545162"/>
                  <a:pt x="9096861" y="4326847"/>
                </a:cubicBezTo>
                <a:lnTo>
                  <a:pt x="9096861" y="2745713"/>
                </a:lnTo>
                <a:cubicBezTo>
                  <a:pt x="9096861" y="2527398"/>
                  <a:pt x="8919881" y="2350418"/>
                  <a:pt x="8701566" y="23504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n airplane flying in the sky&#10;&#10;Description automatically generated">
            <a:extLst>
              <a:ext uri="{FF2B5EF4-FFF2-40B4-BE49-F238E27FC236}">
                <a16:creationId xmlns:a16="http://schemas.microsoft.com/office/drawing/2014/main" id="{56E67287-3441-D9A6-CE25-11DC275D3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1E6D3-1BA5-B014-86CB-E0A3ED575187}"/>
              </a:ext>
            </a:extLst>
          </p:cNvPr>
          <p:cNvSpPr txBox="1"/>
          <p:nvPr/>
        </p:nvSpPr>
        <p:spPr>
          <a:xfrm>
            <a:off x="1334278" y="214604"/>
            <a:ext cx="972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Airport Management Project 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A5643-B252-E80E-4A29-07A3A8039A12}"/>
              </a:ext>
            </a:extLst>
          </p:cNvPr>
          <p:cNvSpPr txBox="1"/>
          <p:nvPr/>
        </p:nvSpPr>
        <p:spPr>
          <a:xfrm>
            <a:off x="139958" y="1728175"/>
            <a:ext cx="217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The Problem: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C5751-D613-AFBB-99A2-A807FC4634E1}"/>
              </a:ext>
            </a:extLst>
          </p:cNvPr>
          <p:cNvSpPr txBox="1"/>
          <p:nvPr/>
        </p:nvSpPr>
        <p:spPr>
          <a:xfrm>
            <a:off x="709128" y="2323721"/>
            <a:ext cx="11588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focus on the airlines that have contracted with us and the flights operated by those airlines.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also pay attention to the different weather conditions that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will affect the condition of the plane,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and we also pay attention to the employees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who will be present on each flight,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as well as the maintenance work for the planes and buses.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7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F806C6-2EF5-F0A0-ABD9-AD4ECD53F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5F8D6B96-A673-1820-BA3A-1A6F8DA7D6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66851" y="-83976"/>
              <a:ext cx="625149" cy="625149"/>
            </p:xfrm>
            <a:graphic>
              <a:graphicData uri="http://schemas.microsoft.com/office/powerpoint/2016/slidezoom">
                <pslz:sldZm>
                  <pslz:sldZmObj sldId="256" cId="2764146632">
                    <pslz:zmPr id="{FE5E4EEF-E3AB-4CB2-B497-409802884203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5149" cy="6251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extLst>
                  <a:ext uri="{FF2B5EF4-FFF2-40B4-BE49-F238E27FC236}">
                    <a16:creationId xmlns:a16="http://schemas.microsoft.com/office/drawing/2014/main" id="{5F8D6B96-A673-1820-BA3A-1A6F8DA7D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566851" y="-83976"/>
                <a:ext cx="625149" cy="625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6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9675D7D-2582-ECDF-4CCF-48909894C834}"/>
              </a:ext>
            </a:extLst>
          </p:cNvPr>
          <p:cNvSpPr/>
          <p:nvPr/>
        </p:nvSpPr>
        <p:spPr>
          <a:xfrm>
            <a:off x="-81280" y="-215153"/>
            <a:ext cx="12527280" cy="7184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BCA2A-B0EB-CB9B-ACAF-792982790A4D}"/>
              </a:ext>
            </a:extLst>
          </p:cNvPr>
          <p:cNvSpPr txBox="1"/>
          <p:nvPr/>
        </p:nvSpPr>
        <p:spPr>
          <a:xfrm>
            <a:off x="4454302" y="0"/>
            <a:ext cx="4174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Queries</a:t>
            </a:r>
          </a:p>
        </p:txBody>
      </p:sp>
      <p:sp useBgFill="1">
        <p:nvSpPr>
          <p:cNvPr id="5" name="Rectangle: Rounded Corners 4">
            <a:hlinkClick r:id="rId3" action="ppaction://hlinkfile"/>
            <a:extLst>
              <a:ext uri="{FF2B5EF4-FFF2-40B4-BE49-F238E27FC236}">
                <a16:creationId xmlns:a16="http://schemas.microsoft.com/office/drawing/2014/main" id="{FC497B0C-E817-DB2A-2785-4D869C5D50BE}"/>
              </a:ext>
            </a:extLst>
          </p:cNvPr>
          <p:cNvSpPr/>
          <p:nvPr/>
        </p:nvSpPr>
        <p:spPr>
          <a:xfrm>
            <a:off x="0" y="2631233"/>
            <a:ext cx="2808514" cy="2146040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hlinkClick r:id="rId4" action="ppaction://hlinkfile"/>
            <a:extLst>
              <a:ext uri="{FF2B5EF4-FFF2-40B4-BE49-F238E27FC236}">
                <a16:creationId xmlns:a16="http://schemas.microsoft.com/office/drawing/2014/main" id="{516FA0CF-7110-24FC-4FEC-107540B3BF6C}"/>
              </a:ext>
            </a:extLst>
          </p:cNvPr>
          <p:cNvSpPr/>
          <p:nvPr/>
        </p:nvSpPr>
        <p:spPr>
          <a:xfrm>
            <a:off x="3107872" y="2631233"/>
            <a:ext cx="2808514" cy="2146040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hlinkClick r:id="rId5" action="ppaction://hlinkfile"/>
            <a:extLst>
              <a:ext uri="{FF2B5EF4-FFF2-40B4-BE49-F238E27FC236}">
                <a16:creationId xmlns:a16="http://schemas.microsoft.com/office/drawing/2014/main" id="{CF18D494-C018-C914-3861-F465710689EC}"/>
              </a:ext>
            </a:extLst>
          </p:cNvPr>
          <p:cNvSpPr/>
          <p:nvPr/>
        </p:nvSpPr>
        <p:spPr>
          <a:xfrm>
            <a:off x="6275614" y="2631233"/>
            <a:ext cx="2808514" cy="2146040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: Rounded Corners 7">
            <a:hlinkClick r:id="rId6" action="ppaction://hlinkfile"/>
            <a:extLst>
              <a:ext uri="{FF2B5EF4-FFF2-40B4-BE49-F238E27FC236}">
                <a16:creationId xmlns:a16="http://schemas.microsoft.com/office/drawing/2014/main" id="{A22894E6-595D-C705-3D49-D5877F284411}"/>
              </a:ext>
            </a:extLst>
          </p:cNvPr>
          <p:cNvSpPr/>
          <p:nvPr/>
        </p:nvSpPr>
        <p:spPr>
          <a:xfrm>
            <a:off x="9383486" y="2631233"/>
            <a:ext cx="2808514" cy="2146040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44820-0584-ACFD-16F2-BB171FCF3D14}"/>
              </a:ext>
            </a:extLst>
          </p:cNvPr>
          <p:cNvSpPr txBox="1"/>
          <p:nvPr/>
        </p:nvSpPr>
        <p:spPr>
          <a:xfrm>
            <a:off x="49460" y="3429000"/>
            <a:ext cx="269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Abdelrahman AbdelNasser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13023-A668-B7BF-AECE-5990EC0F6C4E}"/>
              </a:ext>
            </a:extLst>
          </p:cNvPr>
          <p:cNvSpPr txBox="1"/>
          <p:nvPr/>
        </p:nvSpPr>
        <p:spPr>
          <a:xfrm>
            <a:off x="3439649" y="3429000"/>
            <a:ext cx="214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Abdelrahman Khaled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A5638-8384-890B-414C-625C9FD24E1E}"/>
              </a:ext>
            </a:extLst>
          </p:cNvPr>
          <p:cNvSpPr txBox="1"/>
          <p:nvPr/>
        </p:nvSpPr>
        <p:spPr>
          <a:xfrm>
            <a:off x="9855831" y="3429000"/>
            <a:ext cx="18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Mohamed Khaled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29C90-4307-27B0-519E-C13A16897010}"/>
              </a:ext>
            </a:extLst>
          </p:cNvPr>
          <p:cNvSpPr txBox="1"/>
          <p:nvPr/>
        </p:nvSpPr>
        <p:spPr>
          <a:xfrm>
            <a:off x="6872122" y="3429000"/>
            <a:ext cx="16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Mohamed Alaa</a:t>
            </a:r>
          </a:p>
        </p:txBody>
      </p:sp>
      <p:pic>
        <p:nvPicPr>
          <p:cNvPr id="3" name="Picture 2" descr="An airplane flying in the sky&#10;&#10;Description automatically generated">
            <a:extLst>
              <a:ext uri="{FF2B5EF4-FFF2-40B4-BE49-F238E27FC236}">
                <a16:creationId xmlns:a16="http://schemas.microsoft.com/office/drawing/2014/main" id="{46DE57A5-B867-DA9C-65DB-69F72D22C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-70858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1D0E49B-31C3-950B-626D-FF0CAF8EB70B}"/>
              </a:ext>
            </a:extLst>
          </p:cNvPr>
          <p:cNvSpPr/>
          <p:nvPr/>
        </p:nvSpPr>
        <p:spPr>
          <a:xfrm>
            <a:off x="-81280" y="-79514"/>
            <a:ext cx="12527280" cy="7049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829F1-C38C-F96A-CB0B-47B2DF248C26}"/>
              </a:ext>
            </a:extLst>
          </p:cNvPr>
          <p:cNvSpPr txBox="1"/>
          <p:nvPr/>
        </p:nvSpPr>
        <p:spPr>
          <a:xfrm>
            <a:off x="3588026" y="-79514"/>
            <a:ext cx="4104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schema</a:t>
            </a:r>
          </a:p>
        </p:txBody>
      </p:sp>
      <p:sp useBgFill="1">
        <p:nvSpPr>
          <p:cNvPr id="5" name="Rectangle: Rounded Corners 4">
            <a:hlinkClick r:id="rId3" action="ppaction://hlinkfile"/>
            <a:extLst>
              <a:ext uri="{FF2B5EF4-FFF2-40B4-BE49-F238E27FC236}">
                <a16:creationId xmlns:a16="http://schemas.microsoft.com/office/drawing/2014/main" id="{212D19A8-5399-52FA-364E-EE9A18327DE8}"/>
              </a:ext>
            </a:extLst>
          </p:cNvPr>
          <p:cNvSpPr/>
          <p:nvPr/>
        </p:nvSpPr>
        <p:spPr>
          <a:xfrm>
            <a:off x="278295" y="1838738"/>
            <a:ext cx="4611758" cy="4263887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hlinkClick r:id="rId4" action="ppaction://hlinkfile"/>
            <a:extLst>
              <a:ext uri="{FF2B5EF4-FFF2-40B4-BE49-F238E27FC236}">
                <a16:creationId xmlns:a16="http://schemas.microsoft.com/office/drawing/2014/main" id="{8BD5F8F6-F55D-F80B-6FD2-CF63411D7EB8}"/>
              </a:ext>
            </a:extLst>
          </p:cNvPr>
          <p:cNvSpPr/>
          <p:nvPr/>
        </p:nvSpPr>
        <p:spPr>
          <a:xfrm>
            <a:off x="7301949" y="1838738"/>
            <a:ext cx="4611758" cy="4263887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Binary with solid fill">
            <a:hlinkClick r:id="rId3" action="ppaction://hlinkfile"/>
            <a:extLst>
              <a:ext uri="{FF2B5EF4-FFF2-40B4-BE49-F238E27FC236}">
                <a16:creationId xmlns:a16="http://schemas.microsoft.com/office/drawing/2014/main" id="{589572F0-B204-CFE4-9948-2BD51D1AA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0504" y="2395330"/>
            <a:ext cx="2067339" cy="2067339"/>
          </a:xfrm>
          <a:prstGeom prst="rect">
            <a:avLst/>
          </a:prstGeom>
        </p:spPr>
      </p:pic>
      <p:pic>
        <p:nvPicPr>
          <p:cNvPr id="10" name="Graphic 9" descr="Server with solid fill">
            <a:hlinkClick r:id="rId4" action="ppaction://hlinkfile"/>
            <a:extLst>
              <a:ext uri="{FF2B5EF4-FFF2-40B4-BE49-F238E27FC236}">
                <a16:creationId xmlns:a16="http://schemas.microsoft.com/office/drawing/2014/main" id="{FEADE87B-F839-F849-52AF-3E1BBB3D93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4157" y="2395330"/>
            <a:ext cx="2067339" cy="206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7E0BD-D201-22F9-A810-529F79AE5E40}"/>
              </a:ext>
            </a:extLst>
          </p:cNvPr>
          <p:cNvSpPr txBox="1"/>
          <p:nvPr/>
        </p:nvSpPr>
        <p:spPr>
          <a:xfrm>
            <a:off x="2030895" y="4636315"/>
            <a:ext cx="110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2B03-B9F4-6F43-26CF-31FABC0C710D}"/>
              </a:ext>
            </a:extLst>
          </p:cNvPr>
          <p:cNvSpPr txBox="1"/>
          <p:nvPr/>
        </p:nvSpPr>
        <p:spPr>
          <a:xfrm>
            <a:off x="8879784" y="4636314"/>
            <a:ext cx="145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3" name="Picture 2" descr="An airplane flying in the sky&#10;&#10;Description automatically generated">
            <a:extLst>
              <a:ext uri="{FF2B5EF4-FFF2-40B4-BE49-F238E27FC236}">
                <a16:creationId xmlns:a16="http://schemas.microsoft.com/office/drawing/2014/main" id="{5A98ED98-35D1-EE8F-1FA5-9FCDD8DC3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-70858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C222E60-1F07-96C3-3274-F4AB9DFAA9F8}"/>
              </a:ext>
            </a:extLst>
          </p:cNvPr>
          <p:cNvSpPr txBox="1"/>
          <p:nvPr/>
        </p:nvSpPr>
        <p:spPr>
          <a:xfrm>
            <a:off x="929466" y="4920400"/>
            <a:ext cx="9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B352C-B286-D8B6-4F3A-6D0BEB8A51B1}"/>
              </a:ext>
            </a:extLst>
          </p:cNvPr>
          <p:cNvSpPr txBox="1"/>
          <p:nvPr/>
        </p:nvSpPr>
        <p:spPr>
          <a:xfrm>
            <a:off x="3061983" y="4935754"/>
            <a:ext cx="291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RELATINAL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8ADB98-0092-0140-A966-F0486A28B915}"/>
              </a:ext>
            </a:extLst>
          </p:cNvPr>
          <p:cNvSpPr txBox="1"/>
          <p:nvPr/>
        </p:nvSpPr>
        <p:spPr>
          <a:xfrm>
            <a:off x="6833017" y="4906865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A66D75-D08A-E2DB-74FE-06E9CEC5C50D}"/>
              </a:ext>
            </a:extLst>
          </p:cNvPr>
          <p:cNvSpPr txBox="1"/>
          <p:nvPr/>
        </p:nvSpPr>
        <p:spPr>
          <a:xfrm>
            <a:off x="9996320" y="4906866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queries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2C38805B-F9AC-CB50-7434-EB35E521BC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666022"/>
                  </p:ext>
                </p:extLst>
              </p:nvPr>
            </p:nvGraphicFramePr>
            <p:xfrm>
              <a:off x="10080843" y="5432534"/>
              <a:ext cx="1374335" cy="773064"/>
            </p:xfrm>
            <a:graphic>
              <a:graphicData uri="http://schemas.microsoft.com/office/powerpoint/2016/sectionzoom">
                <psez:sectionZm>
                  <psez:sectionZmObj sectionId="{2BC08329-AE6F-475A-A3AE-B32CE3BEF298}">
                    <psez:zmPr id="{52053676-6600-418F-82FC-F3C09B845436}" transitionDur="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335" cy="7730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Section Zoom 3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C38805B-F9AC-CB50-7434-EB35E521B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0843" y="5432534"/>
                <a:ext cx="1374335" cy="773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49CFE48D-4A09-6E2B-F67D-4A4A21D7F7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956898"/>
                  </p:ext>
                </p:extLst>
              </p:nvPr>
            </p:nvGraphicFramePr>
            <p:xfrm>
              <a:off x="6985705" y="5432534"/>
              <a:ext cx="1374336" cy="773064"/>
            </p:xfrm>
            <a:graphic>
              <a:graphicData uri="http://schemas.microsoft.com/office/powerpoint/2016/slidezoom">
                <pslz:sldZm>
                  <pslz:sldZmObj sldId="262" cId="1076937552">
                    <pslz:zmPr id="{9D4CD646-E1F9-4F21-971F-A8643EDFBD9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336" cy="7730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9CFE48D-4A09-6E2B-F67D-4A4A21D7F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5705" y="5432534"/>
                <a:ext cx="1374336" cy="773064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83B3CBC-7A47-A0CE-9D41-3CFDE0404C33}"/>
              </a:ext>
            </a:extLst>
          </p:cNvPr>
          <p:cNvSpPr/>
          <p:nvPr/>
        </p:nvSpPr>
        <p:spPr>
          <a:xfrm>
            <a:off x="850344" y="5376098"/>
            <a:ext cx="951722" cy="574511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: Rounded Corners 25">
            <a:hlinkHover r:id="rId10" action="ppaction://hlinksldjump"/>
            <a:extLst>
              <a:ext uri="{FF2B5EF4-FFF2-40B4-BE49-F238E27FC236}">
                <a16:creationId xmlns:a16="http://schemas.microsoft.com/office/drawing/2014/main" id="{700F62FC-EE4A-4221-5399-BB8DA15CB5BC}"/>
              </a:ext>
            </a:extLst>
          </p:cNvPr>
          <p:cNvSpPr/>
          <p:nvPr/>
        </p:nvSpPr>
        <p:spPr>
          <a:xfrm>
            <a:off x="6272699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hlinkHover r:id="rId11" action="ppaction://hlinksldjump"/>
            <a:extLst>
              <a:ext uri="{FF2B5EF4-FFF2-40B4-BE49-F238E27FC236}">
                <a16:creationId xmlns:a16="http://schemas.microsoft.com/office/drawing/2014/main" id="{4CEE05BE-310A-C4D2-FE90-301A7883A16C}"/>
              </a:ext>
            </a:extLst>
          </p:cNvPr>
          <p:cNvSpPr/>
          <p:nvPr/>
        </p:nvSpPr>
        <p:spPr>
          <a:xfrm>
            <a:off x="9367837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hlinkHover r:id="rId12" action="ppaction://hlinksldjump"/>
            <a:extLst>
              <a:ext uri="{FF2B5EF4-FFF2-40B4-BE49-F238E27FC236}">
                <a16:creationId xmlns:a16="http://schemas.microsoft.com/office/drawing/2014/main" id="{0A00E453-A713-1DAC-1CB2-B08289425519}"/>
              </a:ext>
            </a:extLst>
          </p:cNvPr>
          <p:cNvSpPr/>
          <p:nvPr/>
        </p:nvSpPr>
        <p:spPr>
          <a:xfrm>
            <a:off x="23813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: Rounded Corners 10">
            <a:hlinkHover r:id="rId13" action="ppaction://hlinksldjump"/>
            <a:extLst>
              <a:ext uri="{FF2B5EF4-FFF2-40B4-BE49-F238E27FC236}">
                <a16:creationId xmlns:a16="http://schemas.microsoft.com/office/drawing/2014/main" id="{8CA396F2-9EFF-004D-9F34-1D3256BAA223}"/>
              </a:ext>
            </a:extLst>
          </p:cNvPr>
          <p:cNvSpPr/>
          <p:nvPr/>
        </p:nvSpPr>
        <p:spPr>
          <a:xfrm>
            <a:off x="3118951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BD377-6757-8ED6-59BF-5E2E2A895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61926" y="3092614"/>
            <a:ext cx="914400" cy="914400"/>
          </a:xfrm>
          <a:prstGeom prst="rect">
            <a:avLst/>
          </a:prstGeom>
        </p:spPr>
      </p:pic>
      <p:pic>
        <p:nvPicPr>
          <p:cNvPr id="17" name="Graphic 16" descr="Typewriter with solid fill">
            <a:extLst>
              <a:ext uri="{FF2B5EF4-FFF2-40B4-BE49-F238E27FC236}">
                <a16:creationId xmlns:a16="http://schemas.microsoft.com/office/drawing/2014/main" id="{4265D824-2B69-106E-3745-C4C9CD56F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10812" y="2955254"/>
            <a:ext cx="914400" cy="914400"/>
          </a:xfrm>
          <a:prstGeom prst="rect">
            <a:avLst/>
          </a:prstGeom>
        </p:spPr>
      </p:pic>
      <p:pic>
        <p:nvPicPr>
          <p:cNvPr id="19" name="Graphic 18" descr="Mining tools with solid fill">
            <a:extLst>
              <a:ext uri="{FF2B5EF4-FFF2-40B4-BE49-F238E27FC236}">
                <a16:creationId xmlns:a16="http://schemas.microsoft.com/office/drawing/2014/main" id="{55A25BC3-A811-286B-73D8-E4D50EAD3D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6788" y="2968788"/>
            <a:ext cx="914400" cy="914400"/>
          </a:xfrm>
          <a:prstGeom prst="rect">
            <a:avLst/>
          </a:prstGeom>
        </p:spPr>
      </p:pic>
      <p:pic>
        <p:nvPicPr>
          <p:cNvPr id="28" name="Graphic 27" descr="Cloud Computing with solid fill">
            <a:extLst>
              <a:ext uri="{FF2B5EF4-FFF2-40B4-BE49-F238E27FC236}">
                <a16:creationId xmlns:a16="http://schemas.microsoft.com/office/drawing/2014/main" id="{1BD2A131-7D8B-651D-C38B-9516452D32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15674" y="3094267"/>
            <a:ext cx="914400" cy="914400"/>
          </a:xfrm>
          <a:prstGeom prst="rect">
            <a:avLst/>
          </a:prstGeom>
        </p:spPr>
      </p:pic>
      <p:pic>
        <p:nvPicPr>
          <p:cNvPr id="2" name="Picture 1" descr="An airplane flying in the sky&#10;&#10;Description automatically generated">
            <a:extLst>
              <a:ext uri="{FF2B5EF4-FFF2-40B4-BE49-F238E27FC236}">
                <a16:creationId xmlns:a16="http://schemas.microsoft.com/office/drawing/2014/main" id="{C159B461-86DF-CC2F-3B67-9204059ACE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-708584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36FBF-8715-B9ED-C447-69A8EF4652E0}"/>
              </a:ext>
            </a:extLst>
          </p:cNvPr>
          <p:cNvSpPr txBox="1"/>
          <p:nvPr/>
        </p:nvSpPr>
        <p:spPr>
          <a:xfrm>
            <a:off x="1234751" y="7113701"/>
            <a:ext cx="972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Airport Management Project 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8E2B7-6ED5-C59D-B664-9E1BA757036E}"/>
              </a:ext>
            </a:extLst>
          </p:cNvPr>
          <p:cNvSpPr txBox="1"/>
          <p:nvPr/>
        </p:nvSpPr>
        <p:spPr>
          <a:xfrm>
            <a:off x="40431" y="8627272"/>
            <a:ext cx="217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The Problem: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6A0BB-561E-974B-7BFE-D5F5A98BCAA4}"/>
              </a:ext>
            </a:extLst>
          </p:cNvPr>
          <p:cNvSpPr txBox="1"/>
          <p:nvPr/>
        </p:nvSpPr>
        <p:spPr>
          <a:xfrm>
            <a:off x="609601" y="9222818"/>
            <a:ext cx="11588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focus on the airlines that have contracted with us and the flights operated by those airlines.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also pay attention to the different weather conditions that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will affect the condition of the plane,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and we also pay attention to the employees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who will be present on each flight,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as well as the maintenance work for the planes and buses.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mack" descr="A screenshot of a computer&#10;&#10;Description automatically generated">
            <a:hlinkHover r:id="rId23" action="ppaction://hlinksldjump"/>
            <a:extLst>
              <a:ext uri="{FF2B5EF4-FFF2-40B4-BE49-F238E27FC236}">
                <a16:creationId xmlns:a16="http://schemas.microsoft.com/office/drawing/2014/main" id="{DA6F6772-3652-D51D-55AC-813A171ECA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996" y="0"/>
            <a:ext cx="12191999" cy="6858000"/>
          </a:xfrm>
          <a:custGeom>
            <a:avLst/>
            <a:gdLst>
              <a:gd name="connsiteX0" fmla="*/ 3532987 w 12191999"/>
              <a:gd name="connsiteY0" fmla="*/ 2377486 h 6858000"/>
              <a:gd name="connsiteX1" fmla="*/ 3137691 w 12191999"/>
              <a:gd name="connsiteY1" fmla="*/ 2772781 h 6858000"/>
              <a:gd name="connsiteX2" fmla="*/ 3137691 w 12191999"/>
              <a:gd name="connsiteY2" fmla="*/ 4353915 h 6858000"/>
              <a:gd name="connsiteX3" fmla="*/ 3532987 w 12191999"/>
              <a:gd name="connsiteY3" fmla="*/ 4749210 h 6858000"/>
              <a:gd name="connsiteX4" fmla="*/ 5542747 w 12191999"/>
              <a:gd name="connsiteY4" fmla="*/ 4749210 h 6858000"/>
              <a:gd name="connsiteX5" fmla="*/ 5938042 w 12191999"/>
              <a:gd name="connsiteY5" fmla="*/ 4353915 h 6858000"/>
              <a:gd name="connsiteX6" fmla="*/ 5938042 w 12191999"/>
              <a:gd name="connsiteY6" fmla="*/ 2772781 h 6858000"/>
              <a:gd name="connsiteX7" fmla="*/ 5542747 w 12191999"/>
              <a:gd name="connsiteY7" fmla="*/ 2377486 h 6858000"/>
              <a:gd name="connsiteX8" fmla="*/ 437848 w 12191999"/>
              <a:gd name="connsiteY8" fmla="*/ 2377486 h 6858000"/>
              <a:gd name="connsiteX9" fmla="*/ 42553 w 12191999"/>
              <a:gd name="connsiteY9" fmla="*/ 2772781 h 6858000"/>
              <a:gd name="connsiteX10" fmla="*/ 42553 w 12191999"/>
              <a:gd name="connsiteY10" fmla="*/ 4353915 h 6858000"/>
              <a:gd name="connsiteX11" fmla="*/ 437848 w 12191999"/>
              <a:gd name="connsiteY11" fmla="*/ 4749210 h 6858000"/>
              <a:gd name="connsiteX12" fmla="*/ 2447608 w 12191999"/>
              <a:gd name="connsiteY12" fmla="*/ 4749210 h 6858000"/>
              <a:gd name="connsiteX13" fmla="*/ 2842903 w 12191999"/>
              <a:gd name="connsiteY13" fmla="*/ 4353915 h 6858000"/>
              <a:gd name="connsiteX14" fmla="*/ 2842903 w 12191999"/>
              <a:gd name="connsiteY14" fmla="*/ 2772781 h 6858000"/>
              <a:gd name="connsiteX15" fmla="*/ 2447608 w 12191999"/>
              <a:gd name="connsiteY15" fmla="*/ 2377486 h 6858000"/>
              <a:gd name="connsiteX16" fmla="*/ 9781872 w 12191999"/>
              <a:gd name="connsiteY16" fmla="*/ 2363953 h 6858000"/>
              <a:gd name="connsiteX17" fmla="*/ 9386577 w 12191999"/>
              <a:gd name="connsiteY17" fmla="*/ 2759248 h 6858000"/>
              <a:gd name="connsiteX18" fmla="*/ 9386577 w 12191999"/>
              <a:gd name="connsiteY18" fmla="*/ 4340381 h 6858000"/>
              <a:gd name="connsiteX19" fmla="*/ 9781872 w 12191999"/>
              <a:gd name="connsiteY19" fmla="*/ 4735676 h 6858000"/>
              <a:gd name="connsiteX20" fmla="*/ 11791632 w 12191999"/>
              <a:gd name="connsiteY20" fmla="*/ 4735676 h 6858000"/>
              <a:gd name="connsiteX21" fmla="*/ 12186927 w 12191999"/>
              <a:gd name="connsiteY21" fmla="*/ 4340381 h 6858000"/>
              <a:gd name="connsiteX22" fmla="*/ 12186927 w 12191999"/>
              <a:gd name="connsiteY22" fmla="*/ 2759248 h 6858000"/>
              <a:gd name="connsiteX23" fmla="*/ 11791632 w 12191999"/>
              <a:gd name="connsiteY23" fmla="*/ 2363953 h 6858000"/>
              <a:gd name="connsiteX24" fmla="*/ 6686734 w 12191999"/>
              <a:gd name="connsiteY24" fmla="*/ 2363952 h 6858000"/>
              <a:gd name="connsiteX25" fmla="*/ 6291439 w 12191999"/>
              <a:gd name="connsiteY25" fmla="*/ 2759248 h 6858000"/>
              <a:gd name="connsiteX26" fmla="*/ 6291439 w 12191999"/>
              <a:gd name="connsiteY26" fmla="*/ 4340381 h 6858000"/>
              <a:gd name="connsiteX27" fmla="*/ 6686734 w 12191999"/>
              <a:gd name="connsiteY27" fmla="*/ 4735676 h 6858000"/>
              <a:gd name="connsiteX28" fmla="*/ 8696494 w 12191999"/>
              <a:gd name="connsiteY28" fmla="*/ 4735676 h 6858000"/>
              <a:gd name="connsiteX29" fmla="*/ 9091789 w 12191999"/>
              <a:gd name="connsiteY29" fmla="*/ 4340381 h 6858000"/>
              <a:gd name="connsiteX30" fmla="*/ 9091789 w 12191999"/>
              <a:gd name="connsiteY30" fmla="*/ 2759248 h 6858000"/>
              <a:gd name="connsiteX31" fmla="*/ 8696494 w 12191999"/>
              <a:gd name="connsiteY31" fmla="*/ 2363952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3532987" y="2377486"/>
                </a:moveTo>
                <a:cubicBezTo>
                  <a:pt x="3314671" y="2377486"/>
                  <a:pt x="3137691" y="2554466"/>
                  <a:pt x="3137691" y="2772781"/>
                </a:cubicBezTo>
                <a:lnTo>
                  <a:pt x="3137691" y="4353915"/>
                </a:lnTo>
                <a:cubicBezTo>
                  <a:pt x="3137691" y="4572230"/>
                  <a:pt x="3314671" y="4749210"/>
                  <a:pt x="3532987" y="4749210"/>
                </a:cubicBezTo>
                <a:lnTo>
                  <a:pt x="5542747" y="4749210"/>
                </a:lnTo>
                <a:cubicBezTo>
                  <a:pt x="5761061" y="4749210"/>
                  <a:pt x="5938042" y="4572230"/>
                  <a:pt x="5938042" y="4353915"/>
                </a:cubicBezTo>
                <a:lnTo>
                  <a:pt x="5938042" y="2772781"/>
                </a:lnTo>
                <a:cubicBezTo>
                  <a:pt x="5938042" y="2554466"/>
                  <a:pt x="5761061" y="2377486"/>
                  <a:pt x="5542747" y="2377486"/>
                </a:cubicBezTo>
                <a:close/>
                <a:moveTo>
                  <a:pt x="437848" y="2377486"/>
                </a:moveTo>
                <a:cubicBezTo>
                  <a:pt x="219533" y="2377486"/>
                  <a:pt x="42553" y="2554466"/>
                  <a:pt x="42553" y="2772781"/>
                </a:cubicBezTo>
                <a:lnTo>
                  <a:pt x="42553" y="4353915"/>
                </a:lnTo>
                <a:cubicBezTo>
                  <a:pt x="42553" y="4572230"/>
                  <a:pt x="219533" y="4749210"/>
                  <a:pt x="437848" y="4749210"/>
                </a:cubicBezTo>
                <a:lnTo>
                  <a:pt x="2447608" y="4749210"/>
                </a:lnTo>
                <a:cubicBezTo>
                  <a:pt x="2665923" y="4749210"/>
                  <a:pt x="2842903" y="4572230"/>
                  <a:pt x="2842903" y="4353915"/>
                </a:cubicBezTo>
                <a:lnTo>
                  <a:pt x="2842903" y="2772781"/>
                </a:lnTo>
                <a:cubicBezTo>
                  <a:pt x="2842903" y="2554466"/>
                  <a:pt x="2665923" y="2377486"/>
                  <a:pt x="2447608" y="2377486"/>
                </a:cubicBezTo>
                <a:close/>
                <a:moveTo>
                  <a:pt x="9781872" y="2363953"/>
                </a:moveTo>
                <a:cubicBezTo>
                  <a:pt x="9563557" y="2363953"/>
                  <a:pt x="9386577" y="2540932"/>
                  <a:pt x="9386577" y="2759248"/>
                </a:cubicBezTo>
                <a:lnTo>
                  <a:pt x="9386577" y="4340381"/>
                </a:lnTo>
                <a:cubicBezTo>
                  <a:pt x="9386577" y="4558696"/>
                  <a:pt x="9563557" y="4735676"/>
                  <a:pt x="9781872" y="4735676"/>
                </a:cubicBezTo>
                <a:lnTo>
                  <a:pt x="11791632" y="4735676"/>
                </a:lnTo>
                <a:cubicBezTo>
                  <a:pt x="12009947" y="4735676"/>
                  <a:pt x="12186927" y="4558696"/>
                  <a:pt x="12186927" y="4340381"/>
                </a:cubicBezTo>
                <a:lnTo>
                  <a:pt x="12186927" y="2759248"/>
                </a:lnTo>
                <a:cubicBezTo>
                  <a:pt x="12186927" y="2540932"/>
                  <a:pt x="12009947" y="2363953"/>
                  <a:pt x="11791632" y="2363953"/>
                </a:cubicBezTo>
                <a:close/>
                <a:moveTo>
                  <a:pt x="6686734" y="2363952"/>
                </a:moveTo>
                <a:cubicBezTo>
                  <a:pt x="6468419" y="2363952"/>
                  <a:pt x="6291439" y="2540932"/>
                  <a:pt x="6291439" y="2759248"/>
                </a:cubicBezTo>
                <a:lnTo>
                  <a:pt x="6291439" y="4340381"/>
                </a:lnTo>
                <a:cubicBezTo>
                  <a:pt x="6291439" y="4558696"/>
                  <a:pt x="6468419" y="4735676"/>
                  <a:pt x="6686734" y="4735676"/>
                </a:cubicBezTo>
                <a:lnTo>
                  <a:pt x="8696494" y="4735676"/>
                </a:lnTo>
                <a:cubicBezTo>
                  <a:pt x="8914809" y="4735676"/>
                  <a:pt x="9091789" y="4558696"/>
                  <a:pt x="9091789" y="4340381"/>
                </a:cubicBezTo>
                <a:lnTo>
                  <a:pt x="9091789" y="2759248"/>
                </a:lnTo>
                <a:cubicBezTo>
                  <a:pt x="9091789" y="2540932"/>
                  <a:pt x="8914809" y="2363952"/>
                  <a:pt x="8696494" y="236395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41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irplane flying in the sky&#10;&#10;Description automatically generated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42ACB2B-E86E-4655-CE23-0220BFB5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FBF9A-B7CE-64FA-C157-0A5BEF0683F3}"/>
              </a:ext>
            </a:extLst>
          </p:cNvPr>
          <p:cNvSpPr txBox="1"/>
          <p:nvPr/>
        </p:nvSpPr>
        <p:spPr>
          <a:xfrm>
            <a:off x="0" y="1166273"/>
            <a:ext cx="693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Many thanks</a:t>
            </a:r>
          </a:p>
        </p:txBody>
      </p:sp>
    </p:spTree>
    <p:extLst>
      <p:ext uri="{BB962C8B-B14F-4D97-AF65-F5344CB8AC3E}">
        <p14:creationId xmlns:p14="http://schemas.microsoft.com/office/powerpoint/2010/main" val="255498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BA66D75-D08A-E2DB-74FE-06E9CEC5C50D}"/>
              </a:ext>
            </a:extLst>
          </p:cNvPr>
          <p:cNvSpPr txBox="1"/>
          <p:nvPr/>
        </p:nvSpPr>
        <p:spPr>
          <a:xfrm>
            <a:off x="9996320" y="4906866"/>
            <a:ext cx="154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quires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B352C-B286-D8B6-4F3A-6D0BEB8A51B1}"/>
              </a:ext>
            </a:extLst>
          </p:cNvPr>
          <p:cNvSpPr txBox="1"/>
          <p:nvPr/>
        </p:nvSpPr>
        <p:spPr>
          <a:xfrm>
            <a:off x="3061983" y="4935754"/>
            <a:ext cx="291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RELATINAL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8ADB98-0092-0140-A966-F0486A28B915}"/>
              </a:ext>
            </a:extLst>
          </p:cNvPr>
          <p:cNvSpPr txBox="1"/>
          <p:nvPr/>
        </p:nvSpPr>
        <p:spPr>
          <a:xfrm>
            <a:off x="6833017" y="4906865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Schema</a:t>
            </a:r>
          </a:p>
        </p:txBody>
      </p:sp>
      <p:sp useBgFill="1">
        <p:nvSpPr>
          <p:cNvPr id="6" name="Rectangle: Rounded Corners 5">
            <a:hlinkHover r:id="rId2" action="ppaction://hlinksldjump"/>
            <a:extLst>
              <a:ext uri="{FF2B5EF4-FFF2-40B4-BE49-F238E27FC236}">
                <a16:creationId xmlns:a16="http://schemas.microsoft.com/office/drawing/2014/main" id="{0A00E453-A713-1DAC-1CB2-B08289425519}"/>
              </a:ext>
            </a:extLst>
          </p:cNvPr>
          <p:cNvSpPr/>
          <p:nvPr/>
        </p:nvSpPr>
        <p:spPr>
          <a:xfrm>
            <a:off x="23813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: Rounded Corners 10">
            <a:hlinkHover r:id="rId3" action="ppaction://hlinksldjump"/>
            <a:extLst>
              <a:ext uri="{FF2B5EF4-FFF2-40B4-BE49-F238E27FC236}">
                <a16:creationId xmlns:a16="http://schemas.microsoft.com/office/drawing/2014/main" id="{8CA396F2-9EFF-004D-9F34-1D3256BAA223}"/>
              </a:ext>
            </a:extLst>
          </p:cNvPr>
          <p:cNvSpPr/>
          <p:nvPr/>
        </p:nvSpPr>
        <p:spPr>
          <a:xfrm>
            <a:off x="3118951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hlinkHover r:id="rId4" action="ppaction://hlinksldjump"/>
            <a:extLst>
              <a:ext uri="{FF2B5EF4-FFF2-40B4-BE49-F238E27FC236}">
                <a16:creationId xmlns:a16="http://schemas.microsoft.com/office/drawing/2014/main" id="{4CEE05BE-310A-C4D2-FE90-301A7883A16C}"/>
              </a:ext>
            </a:extLst>
          </p:cNvPr>
          <p:cNvSpPr/>
          <p:nvPr/>
        </p:nvSpPr>
        <p:spPr>
          <a:xfrm>
            <a:off x="9367837" y="2350418"/>
            <a:ext cx="2800350" cy="2371724"/>
          </a:xfrm>
          <a:prstGeom prst="roundRect">
            <a:avLst/>
          </a:prstGeom>
          <a:effectLst>
            <a:innerShdw blurRad="114300">
              <a:schemeClr val="bg1">
                <a:lumMod val="9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: Rounded Corners 25">
            <a:hlinkHover r:id="rId5" action="ppaction://hlinksldjump"/>
            <a:extLst>
              <a:ext uri="{FF2B5EF4-FFF2-40B4-BE49-F238E27FC236}">
                <a16:creationId xmlns:a16="http://schemas.microsoft.com/office/drawing/2014/main" id="{700F62FC-EE4A-4221-5399-BB8DA15CB5BC}"/>
              </a:ext>
            </a:extLst>
          </p:cNvPr>
          <p:cNvSpPr/>
          <p:nvPr/>
        </p:nvSpPr>
        <p:spPr>
          <a:xfrm>
            <a:off x="6272699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22E60-1F07-96C3-3274-F4AB9DFAA9F8}"/>
              </a:ext>
            </a:extLst>
          </p:cNvPr>
          <p:cNvSpPr txBox="1"/>
          <p:nvPr/>
        </p:nvSpPr>
        <p:spPr>
          <a:xfrm>
            <a:off x="948127" y="3213114"/>
            <a:ext cx="9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EER</a:t>
            </a:r>
          </a:p>
        </p:txBody>
      </p:sp>
      <p:pic>
        <p:nvPicPr>
          <p:cNvPr id="28" name="Graphic 27" descr="Cloud Computing with solid fill">
            <a:extLst>
              <a:ext uri="{FF2B5EF4-FFF2-40B4-BE49-F238E27FC236}">
                <a16:creationId xmlns:a16="http://schemas.microsoft.com/office/drawing/2014/main" id="{1BD2A131-7D8B-651D-C38B-9516452D3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5674" y="3094267"/>
            <a:ext cx="914400" cy="914400"/>
          </a:xfrm>
          <a:prstGeom prst="rect">
            <a:avLst/>
          </a:prstGeom>
        </p:spPr>
      </p:pic>
      <p:pic>
        <p:nvPicPr>
          <p:cNvPr id="17" name="Graphic 16" descr="Typewriter with solid fill">
            <a:extLst>
              <a:ext uri="{FF2B5EF4-FFF2-40B4-BE49-F238E27FC236}">
                <a16:creationId xmlns:a16="http://schemas.microsoft.com/office/drawing/2014/main" id="{4265D824-2B69-106E-3745-C4C9CD56F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0812" y="2955254"/>
            <a:ext cx="914400" cy="914400"/>
          </a:xfrm>
          <a:prstGeom prst="rect">
            <a:avLst/>
          </a:prstGeom>
        </p:spPr>
      </p:pic>
      <p:pic>
        <p:nvPicPr>
          <p:cNvPr id="19" name="Graphic 18" descr="Mining tools with solid fill">
            <a:extLst>
              <a:ext uri="{FF2B5EF4-FFF2-40B4-BE49-F238E27FC236}">
                <a16:creationId xmlns:a16="http://schemas.microsoft.com/office/drawing/2014/main" id="{55A25BC3-A811-286B-73D8-E4D50EAD3D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2921" y="2550442"/>
            <a:ext cx="404812" cy="404812"/>
          </a:xfrm>
          <a:prstGeom prst="rect">
            <a:avLst/>
          </a:prstGeom>
        </p:spPr>
      </p:pic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BD377-6757-8ED6-59BF-5E2E2A8958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1926" y="3092614"/>
            <a:ext cx="914400" cy="914400"/>
          </a:xfrm>
          <a:prstGeom prst="rect">
            <a:avLst/>
          </a:prstGeom>
        </p:spPr>
      </p:pic>
      <p:pic>
        <p:nvPicPr>
          <p:cNvPr id="8" name="mack" descr="A screenshot of a computer&#10;&#10;Description automatically generated">
            <a:hlinkHover r:id="rId14" action="ppaction://hlinksldjump"/>
            <a:extLst>
              <a:ext uri="{FF2B5EF4-FFF2-40B4-BE49-F238E27FC236}">
                <a16:creationId xmlns:a16="http://schemas.microsoft.com/office/drawing/2014/main" id="{14AC8180-834A-1062-5413-2B2C5F4B31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996" y="0"/>
            <a:ext cx="12191999" cy="6858000"/>
          </a:xfrm>
          <a:custGeom>
            <a:avLst/>
            <a:gdLst>
              <a:gd name="connsiteX0" fmla="*/ 3532987 w 12191999"/>
              <a:gd name="connsiteY0" fmla="*/ 2377486 h 6858000"/>
              <a:gd name="connsiteX1" fmla="*/ 3137691 w 12191999"/>
              <a:gd name="connsiteY1" fmla="*/ 2772781 h 6858000"/>
              <a:gd name="connsiteX2" fmla="*/ 3137691 w 12191999"/>
              <a:gd name="connsiteY2" fmla="*/ 4353915 h 6858000"/>
              <a:gd name="connsiteX3" fmla="*/ 3532987 w 12191999"/>
              <a:gd name="connsiteY3" fmla="*/ 4749210 h 6858000"/>
              <a:gd name="connsiteX4" fmla="*/ 5542747 w 12191999"/>
              <a:gd name="connsiteY4" fmla="*/ 4749210 h 6858000"/>
              <a:gd name="connsiteX5" fmla="*/ 5938042 w 12191999"/>
              <a:gd name="connsiteY5" fmla="*/ 4353915 h 6858000"/>
              <a:gd name="connsiteX6" fmla="*/ 5938042 w 12191999"/>
              <a:gd name="connsiteY6" fmla="*/ 2772781 h 6858000"/>
              <a:gd name="connsiteX7" fmla="*/ 5542747 w 12191999"/>
              <a:gd name="connsiteY7" fmla="*/ 2377486 h 6858000"/>
              <a:gd name="connsiteX8" fmla="*/ 437848 w 12191999"/>
              <a:gd name="connsiteY8" fmla="*/ 2377486 h 6858000"/>
              <a:gd name="connsiteX9" fmla="*/ 42553 w 12191999"/>
              <a:gd name="connsiteY9" fmla="*/ 2772781 h 6858000"/>
              <a:gd name="connsiteX10" fmla="*/ 42553 w 12191999"/>
              <a:gd name="connsiteY10" fmla="*/ 4353915 h 6858000"/>
              <a:gd name="connsiteX11" fmla="*/ 437848 w 12191999"/>
              <a:gd name="connsiteY11" fmla="*/ 4749210 h 6858000"/>
              <a:gd name="connsiteX12" fmla="*/ 2447608 w 12191999"/>
              <a:gd name="connsiteY12" fmla="*/ 4749210 h 6858000"/>
              <a:gd name="connsiteX13" fmla="*/ 2842903 w 12191999"/>
              <a:gd name="connsiteY13" fmla="*/ 4353915 h 6858000"/>
              <a:gd name="connsiteX14" fmla="*/ 2842903 w 12191999"/>
              <a:gd name="connsiteY14" fmla="*/ 2772781 h 6858000"/>
              <a:gd name="connsiteX15" fmla="*/ 2447608 w 12191999"/>
              <a:gd name="connsiteY15" fmla="*/ 2377486 h 6858000"/>
              <a:gd name="connsiteX16" fmla="*/ 9781872 w 12191999"/>
              <a:gd name="connsiteY16" fmla="*/ 2363953 h 6858000"/>
              <a:gd name="connsiteX17" fmla="*/ 9386577 w 12191999"/>
              <a:gd name="connsiteY17" fmla="*/ 2759248 h 6858000"/>
              <a:gd name="connsiteX18" fmla="*/ 9386577 w 12191999"/>
              <a:gd name="connsiteY18" fmla="*/ 4340381 h 6858000"/>
              <a:gd name="connsiteX19" fmla="*/ 9781872 w 12191999"/>
              <a:gd name="connsiteY19" fmla="*/ 4735676 h 6858000"/>
              <a:gd name="connsiteX20" fmla="*/ 11791632 w 12191999"/>
              <a:gd name="connsiteY20" fmla="*/ 4735676 h 6858000"/>
              <a:gd name="connsiteX21" fmla="*/ 12186927 w 12191999"/>
              <a:gd name="connsiteY21" fmla="*/ 4340381 h 6858000"/>
              <a:gd name="connsiteX22" fmla="*/ 12186927 w 12191999"/>
              <a:gd name="connsiteY22" fmla="*/ 2759248 h 6858000"/>
              <a:gd name="connsiteX23" fmla="*/ 11791632 w 12191999"/>
              <a:gd name="connsiteY23" fmla="*/ 2363953 h 6858000"/>
              <a:gd name="connsiteX24" fmla="*/ 6686734 w 12191999"/>
              <a:gd name="connsiteY24" fmla="*/ 2363952 h 6858000"/>
              <a:gd name="connsiteX25" fmla="*/ 6291439 w 12191999"/>
              <a:gd name="connsiteY25" fmla="*/ 2759248 h 6858000"/>
              <a:gd name="connsiteX26" fmla="*/ 6291439 w 12191999"/>
              <a:gd name="connsiteY26" fmla="*/ 4340381 h 6858000"/>
              <a:gd name="connsiteX27" fmla="*/ 6686734 w 12191999"/>
              <a:gd name="connsiteY27" fmla="*/ 4735676 h 6858000"/>
              <a:gd name="connsiteX28" fmla="*/ 8696494 w 12191999"/>
              <a:gd name="connsiteY28" fmla="*/ 4735676 h 6858000"/>
              <a:gd name="connsiteX29" fmla="*/ 9091789 w 12191999"/>
              <a:gd name="connsiteY29" fmla="*/ 4340381 h 6858000"/>
              <a:gd name="connsiteX30" fmla="*/ 9091789 w 12191999"/>
              <a:gd name="connsiteY30" fmla="*/ 2759248 h 6858000"/>
              <a:gd name="connsiteX31" fmla="*/ 8696494 w 12191999"/>
              <a:gd name="connsiteY31" fmla="*/ 2363952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3532987" y="2377486"/>
                </a:moveTo>
                <a:cubicBezTo>
                  <a:pt x="3314671" y="2377486"/>
                  <a:pt x="3137691" y="2554466"/>
                  <a:pt x="3137691" y="2772781"/>
                </a:cubicBezTo>
                <a:lnTo>
                  <a:pt x="3137691" y="4353915"/>
                </a:lnTo>
                <a:cubicBezTo>
                  <a:pt x="3137691" y="4572230"/>
                  <a:pt x="3314671" y="4749210"/>
                  <a:pt x="3532987" y="4749210"/>
                </a:cubicBezTo>
                <a:lnTo>
                  <a:pt x="5542747" y="4749210"/>
                </a:lnTo>
                <a:cubicBezTo>
                  <a:pt x="5761061" y="4749210"/>
                  <a:pt x="5938042" y="4572230"/>
                  <a:pt x="5938042" y="4353915"/>
                </a:cubicBezTo>
                <a:lnTo>
                  <a:pt x="5938042" y="2772781"/>
                </a:lnTo>
                <a:cubicBezTo>
                  <a:pt x="5938042" y="2554466"/>
                  <a:pt x="5761061" y="2377486"/>
                  <a:pt x="5542747" y="2377486"/>
                </a:cubicBezTo>
                <a:close/>
                <a:moveTo>
                  <a:pt x="437848" y="2377486"/>
                </a:moveTo>
                <a:cubicBezTo>
                  <a:pt x="219533" y="2377486"/>
                  <a:pt x="42553" y="2554466"/>
                  <a:pt x="42553" y="2772781"/>
                </a:cubicBezTo>
                <a:lnTo>
                  <a:pt x="42553" y="4353915"/>
                </a:lnTo>
                <a:cubicBezTo>
                  <a:pt x="42553" y="4572230"/>
                  <a:pt x="219533" y="4749210"/>
                  <a:pt x="437848" y="4749210"/>
                </a:cubicBezTo>
                <a:lnTo>
                  <a:pt x="2447608" y="4749210"/>
                </a:lnTo>
                <a:cubicBezTo>
                  <a:pt x="2665923" y="4749210"/>
                  <a:pt x="2842903" y="4572230"/>
                  <a:pt x="2842903" y="4353915"/>
                </a:cubicBezTo>
                <a:lnTo>
                  <a:pt x="2842903" y="2772781"/>
                </a:lnTo>
                <a:cubicBezTo>
                  <a:pt x="2842903" y="2554466"/>
                  <a:pt x="2665923" y="2377486"/>
                  <a:pt x="2447608" y="2377486"/>
                </a:cubicBezTo>
                <a:close/>
                <a:moveTo>
                  <a:pt x="9781872" y="2363953"/>
                </a:moveTo>
                <a:cubicBezTo>
                  <a:pt x="9563557" y="2363953"/>
                  <a:pt x="9386577" y="2540932"/>
                  <a:pt x="9386577" y="2759248"/>
                </a:cubicBezTo>
                <a:lnTo>
                  <a:pt x="9386577" y="4340381"/>
                </a:lnTo>
                <a:cubicBezTo>
                  <a:pt x="9386577" y="4558696"/>
                  <a:pt x="9563557" y="4735676"/>
                  <a:pt x="9781872" y="4735676"/>
                </a:cubicBezTo>
                <a:lnTo>
                  <a:pt x="11791632" y="4735676"/>
                </a:lnTo>
                <a:cubicBezTo>
                  <a:pt x="12009947" y="4735676"/>
                  <a:pt x="12186927" y="4558696"/>
                  <a:pt x="12186927" y="4340381"/>
                </a:cubicBezTo>
                <a:lnTo>
                  <a:pt x="12186927" y="2759248"/>
                </a:lnTo>
                <a:cubicBezTo>
                  <a:pt x="12186927" y="2540932"/>
                  <a:pt x="12009947" y="2363953"/>
                  <a:pt x="11791632" y="2363953"/>
                </a:cubicBezTo>
                <a:close/>
                <a:moveTo>
                  <a:pt x="6686734" y="2363952"/>
                </a:moveTo>
                <a:cubicBezTo>
                  <a:pt x="6468419" y="2363952"/>
                  <a:pt x="6291439" y="2540932"/>
                  <a:pt x="6291439" y="2759248"/>
                </a:cubicBezTo>
                <a:lnTo>
                  <a:pt x="6291439" y="4340381"/>
                </a:lnTo>
                <a:cubicBezTo>
                  <a:pt x="6291439" y="4558696"/>
                  <a:pt x="6468419" y="4735676"/>
                  <a:pt x="6686734" y="4735676"/>
                </a:cubicBezTo>
                <a:lnTo>
                  <a:pt x="8696494" y="4735676"/>
                </a:lnTo>
                <a:cubicBezTo>
                  <a:pt x="8914809" y="4735676"/>
                  <a:pt x="9091789" y="4558696"/>
                  <a:pt x="9091789" y="4340381"/>
                </a:cubicBezTo>
                <a:lnTo>
                  <a:pt x="9091789" y="2759248"/>
                </a:lnTo>
                <a:cubicBezTo>
                  <a:pt x="9091789" y="2540932"/>
                  <a:pt x="8914809" y="2363952"/>
                  <a:pt x="8696494" y="236395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B278330-B299-580B-96B6-01C4E46D7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584124"/>
                  </p:ext>
                </p:extLst>
              </p:nvPr>
            </p:nvGraphicFramePr>
            <p:xfrm>
              <a:off x="700833" y="3859445"/>
              <a:ext cx="1387700" cy="734418"/>
            </p:xfrm>
            <a:graphic>
              <a:graphicData uri="http://schemas.microsoft.com/office/powerpoint/2016/slidezoom">
                <pslz:sldZm>
                  <pslz:sldZmObj sldId="270" cId="2866347207">
                    <pslz:zmPr id="{A7760CD1-2F12-4AF9-B8DA-61AEB7CF341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87700" cy="7344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FB278330-B299-580B-96B6-01C4E46D7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0833" y="3859445"/>
                <a:ext cx="1387700" cy="7344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92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28ADB98-0092-0140-A966-F0486A28B915}"/>
              </a:ext>
            </a:extLst>
          </p:cNvPr>
          <p:cNvSpPr txBox="1"/>
          <p:nvPr/>
        </p:nvSpPr>
        <p:spPr>
          <a:xfrm>
            <a:off x="6833017" y="4906865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A66D75-D08A-E2DB-74FE-06E9CEC5C50D}"/>
              </a:ext>
            </a:extLst>
          </p:cNvPr>
          <p:cNvSpPr txBox="1"/>
          <p:nvPr/>
        </p:nvSpPr>
        <p:spPr>
          <a:xfrm>
            <a:off x="9996320" y="4906866"/>
            <a:ext cx="154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quires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22E60-1F07-96C3-3274-F4AB9DFAA9F8}"/>
              </a:ext>
            </a:extLst>
          </p:cNvPr>
          <p:cNvSpPr txBox="1"/>
          <p:nvPr/>
        </p:nvSpPr>
        <p:spPr>
          <a:xfrm>
            <a:off x="929466" y="4920400"/>
            <a:ext cx="9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EER</a:t>
            </a:r>
          </a:p>
        </p:txBody>
      </p:sp>
      <p:sp useBgFill="1">
        <p:nvSpPr>
          <p:cNvPr id="6" name="Rectangle: Rounded Corners 5">
            <a:hlinkHover r:id="rId2" action="ppaction://hlinksldjump"/>
            <a:extLst>
              <a:ext uri="{FF2B5EF4-FFF2-40B4-BE49-F238E27FC236}">
                <a16:creationId xmlns:a16="http://schemas.microsoft.com/office/drawing/2014/main" id="{0A00E453-A713-1DAC-1CB2-B08289425519}"/>
              </a:ext>
            </a:extLst>
          </p:cNvPr>
          <p:cNvSpPr/>
          <p:nvPr/>
        </p:nvSpPr>
        <p:spPr>
          <a:xfrm>
            <a:off x="23813" y="2363952"/>
            <a:ext cx="2800350" cy="2371724"/>
          </a:xfrm>
          <a:prstGeom prst="roundRect">
            <a:avLst/>
          </a:prstGeom>
          <a:effectLst>
            <a:innerShdw blurRad="114300">
              <a:schemeClr val="bg1">
                <a:lumMod val="9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: Rounded Corners 10">
            <a:hlinkHover r:id="rId3" action="ppaction://hlinksldjump"/>
            <a:extLst>
              <a:ext uri="{FF2B5EF4-FFF2-40B4-BE49-F238E27FC236}">
                <a16:creationId xmlns:a16="http://schemas.microsoft.com/office/drawing/2014/main" id="{8CA396F2-9EFF-004D-9F34-1D3256BAA223}"/>
              </a:ext>
            </a:extLst>
          </p:cNvPr>
          <p:cNvSpPr/>
          <p:nvPr/>
        </p:nvSpPr>
        <p:spPr>
          <a:xfrm>
            <a:off x="3118951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: Rounded Corners 11">
            <a:hlinkHover r:id="rId4" action="ppaction://hlinksldjump"/>
            <a:extLst>
              <a:ext uri="{FF2B5EF4-FFF2-40B4-BE49-F238E27FC236}">
                <a16:creationId xmlns:a16="http://schemas.microsoft.com/office/drawing/2014/main" id="{4CEE05BE-310A-C4D2-FE90-301A7883A16C}"/>
              </a:ext>
            </a:extLst>
          </p:cNvPr>
          <p:cNvSpPr/>
          <p:nvPr/>
        </p:nvSpPr>
        <p:spPr>
          <a:xfrm>
            <a:off x="9367837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: Rounded Corners 25">
            <a:hlinkHover r:id="rId5" action="ppaction://hlinksldjump"/>
            <a:extLst>
              <a:ext uri="{FF2B5EF4-FFF2-40B4-BE49-F238E27FC236}">
                <a16:creationId xmlns:a16="http://schemas.microsoft.com/office/drawing/2014/main" id="{700F62FC-EE4A-4221-5399-BB8DA15CB5BC}"/>
              </a:ext>
            </a:extLst>
          </p:cNvPr>
          <p:cNvSpPr/>
          <p:nvPr/>
        </p:nvSpPr>
        <p:spPr>
          <a:xfrm>
            <a:off x="6272699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B352C-B286-D8B6-4F3A-6D0BEB8A51B1}"/>
              </a:ext>
            </a:extLst>
          </p:cNvPr>
          <p:cNvSpPr txBox="1"/>
          <p:nvPr/>
        </p:nvSpPr>
        <p:spPr>
          <a:xfrm>
            <a:off x="3061982" y="3288204"/>
            <a:ext cx="291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RELATINAL MODEL</a:t>
            </a:r>
          </a:p>
        </p:txBody>
      </p:sp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BD377-6757-8ED6-59BF-5E2E2A895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7415" y="2505367"/>
            <a:ext cx="463421" cy="463421"/>
          </a:xfrm>
          <a:prstGeom prst="rect">
            <a:avLst/>
          </a:prstGeom>
        </p:spPr>
      </p:pic>
      <p:pic>
        <p:nvPicPr>
          <p:cNvPr id="17" name="Graphic 16" descr="Typewriter with solid fill">
            <a:extLst>
              <a:ext uri="{FF2B5EF4-FFF2-40B4-BE49-F238E27FC236}">
                <a16:creationId xmlns:a16="http://schemas.microsoft.com/office/drawing/2014/main" id="{4265D824-2B69-106E-3745-C4C9CD56F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0812" y="2955254"/>
            <a:ext cx="914400" cy="914400"/>
          </a:xfrm>
          <a:prstGeom prst="rect">
            <a:avLst/>
          </a:prstGeom>
        </p:spPr>
      </p:pic>
      <p:pic>
        <p:nvPicPr>
          <p:cNvPr id="19" name="Graphic 18" descr="Mining tools with solid fill">
            <a:extLst>
              <a:ext uri="{FF2B5EF4-FFF2-40B4-BE49-F238E27FC236}">
                <a16:creationId xmlns:a16="http://schemas.microsoft.com/office/drawing/2014/main" id="{55A25BC3-A811-286B-73D8-E4D50EAD3D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788" y="2968788"/>
            <a:ext cx="914400" cy="914400"/>
          </a:xfrm>
          <a:prstGeom prst="rect">
            <a:avLst/>
          </a:prstGeom>
        </p:spPr>
      </p:pic>
      <p:pic>
        <p:nvPicPr>
          <p:cNvPr id="28" name="Graphic 27" descr="Cloud Computing with solid fill">
            <a:extLst>
              <a:ext uri="{FF2B5EF4-FFF2-40B4-BE49-F238E27FC236}">
                <a16:creationId xmlns:a16="http://schemas.microsoft.com/office/drawing/2014/main" id="{1BD2A131-7D8B-651D-C38B-9516452D32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5674" y="3094267"/>
            <a:ext cx="914400" cy="914400"/>
          </a:xfrm>
          <a:prstGeom prst="rect">
            <a:avLst/>
          </a:prstGeom>
        </p:spPr>
      </p:pic>
      <p:pic>
        <p:nvPicPr>
          <p:cNvPr id="8" name="mask" descr="A screenshot of a computer&#10;&#10;Description automatically generated">
            <a:hlinkHover r:id="rId14" action="ppaction://hlinksldjump"/>
            <a:extLst>
              <a:ext uri="{FF2B5EF4-FFF2-40B4-BE49-F238E27FC236}">
                <a16:creationId xmlns:a16="http://schemas.microsoft.com/office/drawing/2014/main" id="{6B317767-5C4B-314C-CEE5-CB908B925A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419108 w 12191999"/>
              <a:gd name="connsiteY0" fmla="*/ 2363953 h 6858000"/>
              <a:gd name="connsiteX1" fmla="*/ 23813 w 12191999"/>
              <a:gd name="connsiteY1" fmla="*/ 2759248 h 6858000"/>
              <a:gd name="connsiteX2" fmla="*/ 23813 w 12191999"/>
              <a:gd name="connsiteY2" fmla="*/ 4340381 h 6858000"/>
              <a:gd name="connsiteX3" fmla="*/ 419108 w 12191999"/>
              <a:gd name="connsiteY3" fmla="*/ 4735676 h 6858000"/>
              <a:gd name="connsiteX4" fmla="*/ 2428868 w 12191999"/>
              <a:gd name="connsiteY4" fmla="*/ 4735676 h 6858000"/>
              <a:gd name="connsiteX5" fmla="*/ 2824163 w 12191999"/>
              <a:gd name="connsiteY5" fmla="*/ 4340381 h 6858000"/>
              <a:gd name="connsiteX6" fmla="*/ 2824163 w 12191999"/>
              <a:gd name="connsiteY6" fmla="*/ 2759248 h 6858000"/>
              <a:gd name="connsiteX7" fmla="*/ 2428868 w 12191999"/>
              <a:gd name="connsiteY7" fmla="*/ 2363953 h 6858000"/>
              <a:gd name="connsiteX8" fmla="*/ 3514246 w 12191999"/>
              <a:gd name="connsiteY8" fmla="*/ 2363952 h 6858000"/>
              <a:gd name="connsiteX9" fmla="*/ 3118951 w 12191999"/>
              <a:gd name="connsiteY9" fmla="*/ 2759248 h 6858000"/>
              <a:gd name="connsiteX10" fmla="*/ 3118951 w 12191999"/>
              <a:gd name="connsiteY10" fmla="*/ 4340381 h 6858000"/>
              <a:gd name="connsiteX11" fmla="*/ 3514246 w 12191999"/>
              <a:gd name="connsiteY11" fmla="*/ 4735676 h 6858000"/>
              <a:gd name="connsiteX12" fmla="*/ 5524005 w 12191999"/>
              <a:gd name="connsiteY12" fmla="*/ 4735676 h 6858000"/>
              <a:gd name="connsiteX13" fmla="*/ 5919300 w 12191999"/>
              <a:gd name="connsiteY13" fmla="*/ 4340381 h 6858000"/>
              <a:gd name="connsiteX14" fmla="*/ 5919300 w 12191999"/>
              <a:gd name="connsiteY14" fmla="*/ 2759248 h 6858000"/>
              <a:gd name="connsiteX15" fmla="*/ 5524005 w 12191999"/>
              <a:gd name="connsiteY15" fmla="*/ 2363952 h 6858000"/>
              <a:gd name="connsiteX16" fmla="*/ 9763131 w 12191999"/>
              <a:gd name="connsiteY16" fmla="*/ 2350418 h 6858000"/>
              <a:gd name="connsiteX17" fmla="*/ 9367836 w 12191999"/>
              <a:gd name="connsiteY17" fmla="*/ 2745713 h 6858000"/>
              <a:gd name="connsiteX18" fmla="*/ 9367836 w 12191999"/>
              <a:gd name="connsiteY18" fmla="*/ 4326847 h 6858000"/>
              <a:gd name="connsiteX19" fmla="*/ 9763131 w 12191999"/>
              <a:gd name="connsiteY19" fmla="*/ 4722142 h 6858000"/>
              <a:gd name="connsiteX20" fmla="*/ 11772891 w 12191999"/>
              <a:gd name="connsiteY20" fmla="*/ 4722142 h 6858000"/>
              <a:gd name="connsiteX21" fmla="*/ 12168186 w 12191999"/>
              <a:gd name="connsiteY21" fmla="*/ 4326847 h 6858000"/>
              <a:gd name="connsiteX22" fmla="*/ 12168186 w 12191999"/>
              <a:gd name="connsiteY22" fmla="*/ 2745713 h 6858000"/>
              <a:gd name="connsiteX23" fmla="*/ 11772891 w 12191999"/>
              <a:gd name="connsiteY23" fmla="*/ 2350418 h 6858000"/>
              <a:gd name="connsiteX24" fmla="*/ 6667993 w 12191999"/>
              <a:gd name="connsiteY24" fmla="*/ 2350418 h 6858000"/>
              <a:gd name="connsiteX25" fmla="*/ 6272698 w 12191999"/>
              <a:gd name="connsiteY25" fmla="*/ 2745713 h 6858000"/>
              <a:gd name="connsiteX26" fmla="*/ 6272698 w 12191999"/>
              <a:gd name="connsiteY26" fmla="*/ 4326847 h 6858000"/>
              <a:gd name="connsiteX27" fmla="*/ 6667993 w 12191999"/>
              <a:gd name="connsiteY27" fmla="*/ 4722142 h 6858000"/>
              <a:gd name="connsiteX28" fmla="*/ 8677753 w 12191999"/>
              <a:gd name="connsiteY28" fmla="*/ 4722142 h 6858000"/>
              <a:gd name="connsiteX29" fmla="*/ 9073048 w 12191999"/>
              <a:gd name="connsiteY29" fmla="*/ 4326847 h 6858000"/>
              <a:gd name="connsiteX30" fmla="*/ 9073048 w 12191999"/>
              <a:gd name="connsiteY30" fmla="*/ 2745713 h 6858000"/>
              <a:gd name="connsiteX31" fmla="*/ 8677753 w 12191999"/>
              <a:gd name="connsiteY31" fmla="*/ 2350418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419108" y="2363953"/>
                </a:moveTo>
                <a:cubicBezTo>
                  <a:pt x="200793" y="2363953"/>
                  <a:pt x="23813" y="2540932"/>
                  <a:pt x="23813" y="2759248"/>
                </a:cubicBezTo>
                <a:lnTo>
                  <a:pt x="23813" y="4340381"/>
                </a:lnTo>
                <a:cubicBezTo>
                  <a:pt x="23813" y="4558696"/>
                  <a:pt x="200793" y="4735676"/>
                  <a:pt x="419108" y="4735676"/>
                </a:cubicBezTo>
                <a:lnTo>
                  <a:pt x="2428868" y="4735676"/>
                </a:lnTo>
                <a:cubicBezTo>
                  <a:pt x="2647183" y="4735676"/>
                  <a:pt x="2824163" y="4558696"/>
                  <a:pt x="2824163" y="4340381"/>
                </a:cubicBezTo>
                <a:lnTo>
                  <a:pt x="2824163" y="2759248"/>
                </a:lnTo>
                <a:cubicBezTo>
                  <a:pt x="2824163" y="2540932"/>
                  <a:pt x="2647183" y="2363953"/>
                  <a:pt x="2428868" y="2363953"/>
                </a:cubicBezTo>
                <a:close/>
                <a:moveTo>
                  <a:pt x="3514246" y="2363952"/>
                </a:moveTo>
                <a:cubicBezTo>
                  <a:pt x="3295931" y="2363952"/>
                  <a:pt x="3118951" y="2540932"/>
                  <a:pt x="3118951" y="2759248"/>
                </a:cubicBezTo>
                <a:lnTo>
                  <a:pt x="3118951" y="4340381"/>
                </a:lnTo>
                <a:cubicBezTo>
                  <a:pt x="3118951" y="4558696"/>
                  <a:pt x="3295931" y="4735676"/>
                  <a:pt x="3514246" y="4735676"/>
                </a:cubicBezTo>
                <a:lnTo>
                  <a:pt x="5524005" y="4735676"/>
                </a:lnTo>
                <a:cubicBezTo>
                  <a:pt x="5742320" y="4735676"/>
                  <a:pt x="5919300" y="4558696"/>
                  <a:pt x="5919300" y="4340381"/>
                </a:cubicBezTo>
                <a:lnTo>
                  <a:pt x="5919300" y="2759248"/>
                </a:lnTo>
                <a:cubicBezTo>
                  <a:pt x="5919300" y="2540932"/>
                  <a:pt x="5742320" y="2363952"/>
                  <a:pt x="5524005" y="2363952"/>
                </a:cubicBezTo>
                <a:close/>
                <a:moveTo>
                  <a:pt x="9763131" y="2350418"/>
                </a:moveTo>
                <a:cubicBezTo>
                  <a:pt x="9544816" y="2350418"/>
                  <a:pt x="9367836" y="2527398"/>
                  <a:pt x="9367836" y="2745713"/>
                </a:cubicBezTo>
                <a:lnTo>
                  <a:pt x="9367836" y="4326847"/>
                </a:lnTo>
                <a:cubicBezTo>
                  <a:pt x="9367836" y="4545162"/>
                  <a:pt x="9544816" y="4722142"/>
                  <a:pt x="9763131" y="4722142"/>
                </a:cubicBezTo>
                <a:lnTo>
                  <a:pt x="11772891" y="4722142"/>
                </a:lnTo>
                <a:cubicBezTo>
                  <a:pt x="11991206" y="4722142"/>
                  <a:pt x="12168186" y="4545162"/>
                  <a:pt x="12168186" y="4326847"/>
                </a:cubicBezTo>
                <a:lnTo>
                  <a:pt x="12168186" y="2745713"/>
                </a:lnTo>
                <a:cubicBezTo>
                  <a:pt x="12168186" y="2527398"/>
                  <a:pt x="11991206" y="2350418"/>
                  <a:pt x="11772891" y="2350418"/>
                </a:cubicBezTo>
                <a:close/>
                <a:moveTo>
                  <a:pt x="6667993" y="2350418"/>
                </a:moveTo>
                <a:cubicBezTo>
                  <a:pt x="6449678" y="2350418"/>
                  <a:pt x="6272698" y="2527398"/>
                  <a:pt x="6272698" y="2745713"/>
                </a:cubicBezTo>
                <a:lnTo>
                  <a:pt x="6272698" y="4326847"/>
                </a:lnTo>
                <a:cubicBezTo>
                  <a:pt x="6272698" y="4545162"/>
                  <a:pt x="6449678" y="4722142"/>
                  <a:pt x="6667993" y="4722142"/>
                </a:cubicBezTo>
                <a:lnTo>
                  <a:pt x="8677753" y="4722142"/>
                </a:lnTo>
                <a:cubicBezTo>
                  <a:pt x="8896068" y="4722142"/>
                  <a:pt x="9073048" y="4545162"/>
                  <a:pt x="9073048" y="4326847"/>
                </a:cubicBezTo>
                <a:lnTo>
                  <a:pt x="9073048" y="2745713"/>
                </a:lnTo>
                <a:cubicBezTo>
                  <a:pt x="9073048" y="2527398"/>
                  <a:pt x="8896068" y="2350418"/>
                  <a:pt x="8677753" y="23504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FB1745C-FD3B-9F21-9701-18A6B14DE2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4488232"/>
                  </p:ext>
                </p:extLst>
              </p:nvPr>
            </p:nvGraphicFramePr>
            <p:xfrm>
              <a:off x="3864025" y="3950384"/>
              <a:ext cx="1262893" cy="646331"/>
            </p:xfrm>
            <a:graphic>
              <a:graphicData uri="http://schemas.microsoft.com/office/powerpoint/2016/slidezoom">
                <pslz:sldZm>
                  <pslz:sldZmObj sldId="264" cId="2897351824">
                    <pslz:zmPr id="{AD1C64CB-BD04-458E-88DE-262725352B5B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2893" cy="6463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FB1745C-FD3B-9F21-9701-18A6B14DE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64025" y="3950384"/>
                <a:ext cx="1262893" cy="6463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72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BA66D75-D08A-E2DB-74FE-06E9CEC5C50D}"/>
              </a:ext>
            </a:extLst>
          </p:cNvPr>
          <p:cNvSpPr txBox="1"/>
          <p:nvPr/>
        </p:nvSpPr>
        <p:spPr>
          <a:xfrm>
            <a:off x="9996320" y="4906866"/>
            <a:ext cx="154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quires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22E60-1F07-96C3-3274-F4AB9DFAA9F8}"/>
              </a:ext>
            </a:extLst>
          </p:cNvPr>
          <p:cNvSpPr txBox="1"/>
          <p:nvPr/>
        </p:nvSpPr>
        <p:spPr>
          <a:xfrm>
            <a:off x="929466" y="4920400"/>
            <a:ext cx="9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B352C-B286-D8B6-4F3A-6D0BEB8A51B1}"/>
              </a:ext>
            </a:extLst>
          </p:cNvPr>
          <p:cNvSpPr txBox="1"/>
          <p:nvPr/>
        </p:nvSpPr>
        <p:spPr>
          <a:xfrm>
            <a:off x="3061983" y="4935754"/>
            <a:ext cx="291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RELATINAL MODEL</a:t>
            </a:r>
          </a:p>
        </p:txBody>
      </p:sp>
      <p:sp useBgFill="1">
        <p:nvSpPr>
          <p:cNvPr id="6" name="Rectangle: Rounded Corners 5">
            <a:hlinkHover r:id="rId2" action="ppaction://hlinksldjump"/>
            <a:extLst>
              <a:ext uri="{FF2B5EF4-FFF2-40B4-BE49-F238E27FC236}">
                <a16:creationId xmlns:a16="http://schemas.microsoft.com/office/drawing/2014/main" id="{0A00E453-A713-1DAC-1CB2-B08289425519}"/>
              </a:ext>
            </a:extLst>
          </p:cNvPr>
          <p:cNvSpPr/>
          <p:nvPr/>
        </p:nvSpPr>
        <p:spPr>
          <a:xfrm>
            <a:off x="23813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: Rounded Corners 10">
            <a:hlinkHover r:id="rId3" action="ppaction://hlinksldjump"/>
            <a:extLst>
              <a:ext uri="{FF2B5EF4-FFF2-40B4-BE49-F238E27FC236}">
                <a16:creationId xmlns:a16="http://schemas.microsoft.com/office/drawing/2014/main" id="{8CA396F2-9EFF-004D-9F34-1D3256BAA223}"/>
              </a:ext>
            </a:extLst>
          </p:cNvPr>
          <p:cNvSpPr/>
          <p:nvPr/>
        </p:nvSpPr>
        <p:spPr>
          <a:xfrm>
            <a:off x="3118951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hlinkHover r:id="rId4" action="ppaction://hlinksldjump"/>
            <a:extLst>
              <a:ext uri="{FF2B5EF4-FFF2-40B4-BE49-F238E27FC236}">
                <a16:creationId xmlns:a16="http://schemas.microsoft.com/office/drawing/2014/main" id="{4CEE05BE-310A-C4D2-FE90-301A7883A16C}"/>
              </a:ext>
            </a:extLst>
          </p:cNvPr>
          <p:cNvSpPr/>
          <p:nvPr/>
        </p:nvSpPr>
        <p:spPr>
          <a:xfrm>
            <a:off x="9367837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: Rounded Corners 25">
            <a:hlinkHover r:id="rId5" action="ppaction://hlinksldjump"/>
            <a:extLst>
              <a:ext uri="{FF2B5EF4-FFF2-40B4-BE49-F238E27FC236}">
                <a16:creationId xmlns:a16="http://schemas.microsoft.com/office/drawing/2014/main" id="{700F62FC-EE4A-4221-5399-BB8DA15CB5BC}"/>
              </a:ext>
            </a:extLst>
          </p:cNvPr>
          <p:cNvSpPr/>
          <p:nvPr/>
        </p:nvSpPr>
        <p:spPr>
          <a:xfrm>
            <a:off x="6272699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Cloud Computing with solid fill">
            <a:extLst>
              <a:ext uri="{FF2B5EF4-FFF2-40B4-BE49-F238E27FC236}">
                <a16:creationId xmlns:a16="http://schemas.microsoft.com/office/drawing/2014/main" id="{1BD2A131-7D8B-651D-C38B-9516452D3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039" y="2512947"/>
            <a:ext cx="579667" cy="5796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8ADB98-0092-0140-A966-F0486A28B915}"/>
              </a:ext>
            </a:extLst>
          </p:cNvPr>
          <p:cNvSpPr txBox="1"/>
          <p:nvPr/>
        </p:nvSpPr>
        <p:spPr>
          <a:xfrm>
            <a:off x="6833014" y="2955254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Schema</a:t>
            </a:r>
          </a:p>
        </p:txBody>
      </p:sp>
      <p:pic>
        <p:nvPicPr>
          <p:cNvPr id="19" name="Graphic 18" descr="Mining tools with solid fill">
            <a:extLst>
              <a:ext uri="{FF2B5EF4-FFF2-40B4-BE49-F238E27FC236}">
                <a16:creationId xmlns:a16="http://schemas.microsoft.com/office/drawing/2014/main" id="{55A25BC3-A811-286B-73D8-E4D50EAD3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788" y="2968788"/>
            <a:ext cx="914400" cy="914400"/>
          </a:xfrm>
          <a:prstGeom prst="rect">
            <a:avLst/>
          </a:prstGeom>
        </p:spPr>
      </p:pic>
      <p:pic>
        <p:nvPicPr>
          <p:cNvPr id="17" name="Graphic 16" descr="Typewriter with solid fill">
            <a:extLst>
              <a:ext uri="{FF2B5EF4-FFF2-40B4-BE49-F238E27FC236}">
                <a16:creationId xmlns:a16="http://schemas.microsoft.com/office/drawing/2014/main" id="{4265D824-2B69-106E-3745-C4C9CD56FF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0812" y="2955254"/>
            <a:ext cx="914400" cy="914400"/>
          </a:xfrm>
          <a:prstGeom prst="rect">
            <a:avLst/>
          </a:prstGeom>
        </p:spPr>
      </p:pic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BD377-6757-8ED6-59BF-5E2E2A8958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1926" y="3092614"/>
            <a:ext cx="914400" cy="914400"/>
          </a:xfrm>
          <a:prstGeom prst="rect">
            <a:avLst/>
          </a:prstGeom>
        </p:spPr>
      </p:pic>
      <p:pic>
        <p:nvPicPr>
          <p:cNvPr id="8" name="mask" descr="A screenshot of a computer&#10;&#10;Description automatically generated">
            <a:hlinkHover r:id="rId14" action="ppaction://hlinksldjump" highlightClick="1"/>
            <a:extLst>
              <a:ext uri="{FF2B5EF4-FFF2-40B4-BE49-F238E27FC236}">
                <a16:creationId xmlns:a16="http://schemas.microsoft.com/office/drawing/2014/main" id="{E89DBA0B-33CB-280F-05CF-D71D6753D1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3514246 w 12191999"/>
              <a:gd name="connsiteY0" fmla="*/ 2377486 h 6858000"/>
              <a:gd name="connsiteX1" fmla="*/ 3118951 w 12191999"/>
              <a:gd name="connsiteY1" fmla="*/ 2772781 h 6858000"/>
              <a:gd name="connsiteX2" fmla="*/ 3118951 w 12191999"/>
              <a:gd name="connsiteY2" fmla="*/ 4353915 h 6858000"/>
              <a:gd name="connsiteX3" fmla="*/ 3514246 w 12191999"/>
              <a:gd name="connsiteY3" fmla="*/ 4749210 h 6858000"/>
              <a:gd name="connsiteX4" fmla="*/ 5524005 w 12191999"/>
              <a:gd name="connsiteY4" fmla="*/ 4749210 h 6858000"/>
              <a:gd name="connsiteX5" fmla="*/ 5919300 w 12191999"/>
              <a:gd name="connsiteY5" fmla="*/ 4353915 h 6858000"/>
              <a:gd name="connsiteX6" fmla="*/ 5919300 w 12191999"/>
              <a:gd name="connsiteY6" fmla="*/ 2772781 h 6858000"/>
              <a:gd name="connsiteX7" fmla="*/ 5524005 w 12191999"/>
              <a:gd name="connsiteY7" fmla="*/ 2377486 h 6858000"/>
              <a:gd name="connsiteX8" fmla="*/ 419108 w 12191999"/>
              <a:gd name="connsiteY8" fmla="*/ 2377486 h 6858000"/>
              <a:gd name="connsiteX9" fmla="*/ 23813 w 12191999"/>
              <a:gd name="connsiteY9" fmla="*/ 2772781 h 6858000"/>
              <a:gd name="connsiteX10" fmla="*/ 23813 w 12191999"/>
              <a:gd name="connsiteY10" fmla="*/ 4353915 h 6858000"/>
              <a:gd name="connsiteX11" fmla="*/ 419108 w 12191999"/>
              <a:gd name="connsiteY11" fmla="*/ 4749210 h 6858000"/>
              <a:gd name="connsiteX12" fmla="*/ 2428868 w 12191999"/>
              <a:gd name="connsiteY12" fmla="*/ 4749210 h 6858000"/>
              <a:gd name="connsiteX13" fmla="*/ 2824163 w 12191999"/>
              <a:gd name="connsiteY13" fmla="*/ 4353915 h 6858000"/>
              <a:gd name="connsiteX14" fmla="*/ 2824163 w 12191999"/>
              <a:gd name="connsiteY14" fmla="*/ 2772781 h 6858000"/>
              <a:gd name="connsiteX15" fmla="*/ 2428868 w 12191999"/>
              <a:gd name="connsiteY15" fmla="*/ 2377486 h 6858000"/>
              <a:gd name="connsiteX16" fmla="*/ 9763131 w 12191999"/>
              <a:gd name="connsiteY16" fmla="*/ 2363952 h 6858000"/>
              <a:gd name="connsiteX17" fmla="*/ 9367836 w 12191999"/>
              <a:gd name="connsiteY17" fmla="*/ 2759247 h 6858000"/>
              <a:gd name="connsiteX18" fmla="*/ 9367836 w 12191999"/>
              <a:gd name="connsiteY18" fmla="*/ 4340381 h 6858000"/>
              <a:gd name="connsiteX19" fmla="*/ 9763131 w 12191999"/>
              <a:gd name="connsiteY19" fmla="*/ 4735676 h 6858000"/>
              <a:gd name="connsiteX20" fmla="*/ 11772891 w 12191999"/>
              <a:gd name="connsiteY20" fmla="*/ 4735676 h 6858000"/>
              <a:gd name="connsiteX21" fmla="*/ 12168186 w 12191999"/>
              <a:gd name="connsiteY21" fmla="*/ 4340381 h 6858000"/>
              <a:gd name="connsiteX22" fmla="*/ 12168186 w 12191999"/>
              <a:gd name="connsiteY22" fmla="*/ 2759247 h 6858000"/>
              <a:gd name="connsiteX23" fmla="*/ 11772891 w 12191999"/>
              <a:gd name="connsiteY23" fmla="*/ 2363952 h 6858000"/>
              <a:gd name="connsiteX24" fmla="*/ 6667993 w 12191999"/>
              <a:gd name="connsiteY24" fmla="*/ 2363952 h 6858000"/>
              <a:gd name="connsiteX25" fmla="*/ 6272698 w 12191999"/>
              <a:gd name="connsiteY25" fmla="*/ 2759247 h 6858000"/>
              <a:gd name="connsiteX26" fmla="*/ 6272698 w 12191999"/>
              <a:gd name="connsiteY26" fmla="*/ 4340381 h 6858000"/>
              <a:gd name="connsiteX27" fmla="*/ 6667993 w 12191999"/>
              <a:gd name="connsiteY27" fmla="*/ 4735676 h 6858000"/>
              <a:gd name="connsiteX28" fmla="*/ 8677753 w 12191999"/>
              <a:gd name="connsiteY28" fmla="*/ 4735676 h 6858000"/>
              <a:gd name="connsiteX29" fmla="*/ 9073048 w 12191999"/>
              <a:gd name="connsiteY29" fmla="*/ 4340381 h 6858000"/>
              <a:gd name="connsiteX30" fmla="*/ 9073048 w 12191999"/>
              <a:gd name="connsiteY30" fmla="*/ 2759247 h 6858000"/>
              <a:gd name="connsiteX31" fmla="*/ 8677753 w 12191999"/>
              <a:gd name="connsiteY31" fmla="*/ 2363952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3514246" y="2377486"/>
                </a:moveTo>
                <a:cubicBezTo>
                  <a:pt x="3295931" y="2377486"/>
                  <a:pt x="3118951" y="2554466"/>
                  <a:pt x="3118951" y="2772781"/>
                </a:cubicBezTo>
                <a:lnTo>
                  <a:pt x="3118951" y="4353915"/>
                </a:lnTo>
                <a:cubicBezTo>
                  <a:pt x="3118951" y="4572230"/>
                  <a:pt x="3295931" y="4749210"/>
                  <a:pt x="3514246" y="4749210"/>
                </a:cubicBezTo>
                <a:lnTo>
                  <a:pt x="5524005" y="4749210"/>
                </a:lnTo>
                <a:cubicBezTo>
                  <a:pt x="5742320" y="4749210"/>
                  <a:pt x="5919300" y="4572230"/>
                  <a:pt x="5919300" y="4353915"/>
                </a:cubicBezTo>
                <a:lnTo>
                  <a:pt x="5919300" y="2772781"/>
                </a:lnTo>
                <a:cubicBezTo>
                  <a:pt x="5919300" y="2554466"/>
                  <a:pt x="5742320" y="2377486"/>
                  <a:pt x="5524005" y="2377486"/>
                </a:cubicBezTo>
                <a:close/>
                <a:moveTo>
                  <a:pt x="419108" y="2377486"/>
                </a:moveTo>
                <a:cubicBezTo>
                  <a:pt x="200793" y="2377486"/>
                  <a:pt x="23813" y="2554466"/>
                  <a:pt x="23813" y="2772781"/>
                </a:cubicBezTo>
                <a:lnTo>
                  <a:pt x="23813" y="4353915"/>
                </a:lnTo>
                <a:cubicBezTo>
                  <a:pt x="23813" y="4572230"/>
                  <a:pt x="200793" y="4749210"/>
                  <a:pt x="419108" y="4749210"/>
                </a:cubicBezTo>
                <a:lnTo>
                  <a:pt x="2428868" y="4749210"/>
                </a:lnTo>
                <a:cubicBezTo>
                  <a:pt x="2647183" y="4749210"/>
                  <a:pt x="2824163" y="4572230"/>
                  <a:pt x="2824163" y="4353915"/>
                </a:cubicBezTo>
                <a:lnTo>
                  <a:pt x="2824163" y="2772781"/>
                </a:lnTo>
                <a:cubicBezTo>
                  <a:pt x="2824163" y="2554466"/>
                  <a:pt x="2647183" y="2377486"/>
                  <a:pt x="2428868" y="2377486"/>
                </a:cubicBezTo>
                <a:close/>
                <a:moveTo>
                  <a:pt x="9763131" y="2363952"/>
                </a:moveTo>
                <a:cubicBezTo>
                  <a:pt x="9544816" y="2363952"/>
                  <a:pt x="9367836" y="2540932"/>
                  <a:pt x="9367836" y="2759247"/>
                </a:cubicBezTo>
                <a:lnTo>
                  <a:pt x="9367836" y="4340381"/>
                </a:lnTo>
                <a:cubicBezTo>
                  <a:pt x="9367836" y="4558696"/>
                  <a:pt x="9544816" y="4735676"/>
                  <a:pt x="9763131" y="4735676"/>
                </a:cubicBezTo>
                <a:lnTo>
                  <a:pt x="11772891" y="4735676"/>
                </a:lnTo>
                <a:cubicBezTo>
                  <a:pt x="11991206" y="4735676"/>
                  <a:pt x="12168186" y="4558696"/>
                  <a:pt x="12168186" y="4340381"/>
                </a:cubicBezTo>
                <a:lnTo>
                  <a:pt x="12168186" y="2759247"/>
                </a:lnTo>
                <a:cubicBezTo>
                  <a:pt x="12168186" y="2540932"/>
                  <a:pt x="11991206" y="2363952"/>
                  <a:pt x="11772891" y="2363952"/>
                </a:cubicBezTo>
                <a:close/>
                <a:moveTo>
                  <a:pt x="6667993" y="2363952"/>
                </a:moveTo>
                <a:cubicBezTo>
                  <a:pt x="6449678" y="2363952"/>
                  <a:pt x="6272698" y="2540932"/>
                  <a:pt x="6272698" y="2759247"/>
                </a:cubicBezTo>
                <a:lnTo>
                  <a:pt x="6272698" y="4340381"/>
                </a:lnTo>
                <a:cubicBezTo>
                  <a:pt x="6272698" y="4558696"/>
                  <a:pt x="6449678" y="4735676"/>
                  <a:pt x="6667993" y="4735676"/>
                </a:cubicBezTo>
                <a:lnTo>
                  <a:pt x="8677753" y="4735676"/>
                </a:lnTo>
                <a:cubicBezTo>
                  <a:pt x="8896068" y="4735676"/>
                  <a:pt x="9073048" y="4558696"/>
                  <a:pt x="9073048" y="4340381"/>
                </a:cubicBezTo>
                <a:lnTo>
                  <a:pt x="9073048" y="2759247"/>
                </a:lnTo>
                <a:cubicBezTo>
                  <a:pt x="9073048" y="2540932"/>
                  <a:pt x="8896068" y="2363952"/>
                  <a:pt x="8677753" y="236395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1B9F149-549D-58D0-5118-EEC82F680B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4548796"/>
                  </p:ext>
                </p:extLst>
              </p:nvPr>
            </p:nvGraphicFramePr>
            <p:xfrm>
              <a:off x="6985702" y="3601585"/>
              <a:ext cx="1374336" cy="773064"/>
            </p:xfrm>
            <a:graphic>
              <a:graphicData uri="http://schemas.microsoft.com/office/powerpoint/2016/slidezoom">
                <pslz:sldZm>
                  <pslz:sldZmObj sldId="262" cId="1076937552">
                    <pslz:zmPr id="{9D4CD646-E1F9-4F21-971F-A8643EDFBD91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336" cy="7730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1B9F149-549D-58D0-5118-EEC82F680B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5702" y="3601585"/>
                <a:ext cx="1374336" cy="773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2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C222E60-1F07-96C3-3274-F4AB9DFAA9F8}"/>
              </a:ext>
            </a:extLst>
          </p:cNvPr>
          <p:cNvSpPr txBox="1"/>
          <p:nvPr/>
        </p:nvSpPr>
        <p:spPr>
          <a:xfrm>
            <a:off x="929466" y="4920400"/>
            <a:ext cx="9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B352C-B286-D8B6-4F3A-6D0BEB8A51B1}"/>
              </a:ext>
            </a:extLst>
          </p:cNvPr>
          <p:cNvSpPr txBox="1"/>
          <p:nvPr/>
        </p:nvSpPr>
        <p:spPr>
          <a:xfrm>
            <a:off x="3061983" y="4935754"/>
            <a:ext cx="291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RELATINAL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8ADB98-0092-0140-A966-F0486A28B915}"/>
              </a:ext>
            </a:extLst>
          </p:cNvPr>
          <p:cNvSpPr txBox="1"/>
          <p:nvPr/>
        </p:nvSpPr>
        <p:spPr>
          <a:xfrm>
            <a:off x="6833017" y="4906865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Schema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49CFE48D-4A09-6E2B-F67D-4A4A21D7F7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85705" y="5432534"/>
              <a:ext cx="1374336" cy="773064"/>
            </p:xfrm>
            <a:graphic>
              <a:graphicData uri="http://schemas.microsoft.com/office/powerpoint/2016/slidezoom">
                <pslz:sldZm>
                  <pslz:sldZmObj sldId="262" cId="1076937552">
                    <pslz:zmPr id="{9D4CD646-E1F9-4F21-971F-A8643EDFBD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336" cy="7730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9CFE48D-4A09-6E2B-F67D-4A4A21D7F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5705" y="5432534"/>
                <a:ext cx="1374336" cy="773064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83B3CBC-7A47-A0CE-9D41-3CFDE0404C33}"/>
              </a:ext>
            </a:extLst>
          </p:cNvPr>
          <p:cNvSpPr/>
          <p:nvPr/>
        </p:nvSpPr>
        <p:spPr>
          <a:xfrm>
            <a:off x="850344" y="5376098"/>
            <a:ext cx="951722" cy="57451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: Rounded Corners 25">
            <a:hlinkHover r:id="rId7" action="ppaction://hlinksldjump"/>
            <a:extLst>
              <a:ext uri="{FF2B5EF4-FFF2-40B4-BE49-F238E27FC236}">
                <a16:creationId xmlns:a16="http://schemas.microsoft.com/office/drawing/2014/main" id="{700F62FC-EE4A-4221-5399-BB8DA15CB5BC}"/>
              </a:ext>
            </a:extLst>
          </p:cNvPr>
          <p:cNvSpPr/>
          <p:nvPr/>
        </p:nvSpPr>
        <p:spPr>
          <a:xfrm>
            <a:off x="6272699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EE05BE-310A-C4D2-FE90-301A7883A16C}"/>
              </a:ext>
            </a:extLst>
          </p:cNvPr>
          <p:cNvSpPr/>
          <p:nvPr/>
        </p:nvSpPr>
        <p:spPr>
          <a:xfrm>
            <a:off x="9367837" y="2350418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hlinkHover r:id="rId8" action="ppaction://hlinksldjump"/>
            <a:extLst>
              <a:ext uri="{FF2B5EF4-FFF2-40B4-BE49-F238E27FC236}">
                <a16:creationId xmlns:a16="http://schemas.microsoft.com/office/drawing/2014/main" id="{0A00E453-A713-1DAC-1CB2-B08289425519}"/>
              </a:ext>
            </a:extLst>
          </p:cNvPr>
          <p:cNvSpPr/>
          <p:nvPr/>
        </p:nvSpPr>
        <p:spPr>
          <a:xfrm>
            <a:off x="23813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: Rounded Corners 10">
            <a:hlinkHover r:id="rId9" action="ppaction://hlinksldjump"/>
            <a:extLst>
              <a:ext uri="{FF2B5EF4-FFF2-40B4-BE49-F238E27FC236}">
                <a16:creationId xmlns:a16="http://schemas.microsoft.com/office/drawing/2014/main" id="{8CA396F2-9EFF-004D-9F34-1D3256BAA223}"/>
              </a:ext>
            </a:extLst>
          </p:cNvPr>
          <p:cNvSpPr/>
          <p:nvPr/>
        </p:nvSpPr>
        <p:spPr>
          <a:xfrm>
            <a:off x="3118951" y="2363952"/>
            <a:ext cx="2800350" cy="2371724"/>
          </a:xfrm>
          <a:prstGeom prst="roundRect">
            <a:avLst/>
          </a:prstGeom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2C38805B-F9AC-CB50-7434-EB35E521BC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0978109"/>
                  </p:ext>
                </p:extLst>
              </p:nvPr>
            </p:nvGraphicFramePr>
            <p:xfrm>
              <a:off x="10080844" y="3620482"/>
              <a:ext cx="1374335" cy="773064"/>
            </p:xfrm>
            <a:graphic>
              <a:graphicData uri="http://schemas.microsoft.com/office/powerpoint/2016/sectionzoom">
                <psez:sectionZm>
                  <psez:sectionZmObj sectionId="{2BC08329-AE6F-475A-A3AE-B32CE3BEF298}">
                    <psez:zmPr id="{52053676-6600-418F-82FC-F3C09B845436}" returnToParent="0" transitionDur="5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4335" cy="7730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Section Zoom 3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38805B-F9AC-CB50-7434-EB35E521B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80844" y="3620482"/>
                <a:ext cx="1374335" cy="773064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BA66D75-D08A-E2DB-74FE-06E9CEC5C50D}"/>
              </a:ext>
            </a:extLst>
          </p:cNvPr>
          <p:cNvSpPr txBox="1"/>
          <p:nvPr/>
        </p:nvSpPr>
        <p:spPr>
          <a:xfrm>
            <a:off x="9901424" y="2937988"/>
            <a:ext cx="173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queries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BD377-6757-8ED6-59BF-5E2E2A8958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1926" y="3092614"/>
            <a:ext cx="914400" cy="914400"/>
          </a:xfrm>
          <a:prstGeom prst="rect">
            <a:avLst/>
          </a:prstGeom>
        </p:spPr>
      </p:pic>
      <p:pic>
        <p:nvPicPr>
          <p:cNvPr id="17" name="Graphic 16" descr="Typewriter with solid fill">
            <a:extLst>
              <a:ext uri="{FF2B5EF4-FFF2-40B4-BE49-F238E27FC236}">
                <a16:creationId xmlns:a16="http://schemas.microsoft.com/office/drawing/2014/main" id="{4265D824-2B69-106E-3745-C4C9CD56FF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47685" y="2541717"/>
            <a:ext cx="440654" cy="440654"/>
          </a:xfrm>
          <a:prstGeom prst="rect">
            <a:avLst/>
          </a:prstGeom>
        </p:spPr>
      </p:pic>
      <p:pic>
        <p:nvPicPr>
          <p:cNvPr id="19" name="Graphic 18" descr="Mining tools with solid fill">
            <a:extLst>
              <a:ext uri="{FF2B5EF4-FFF2-40B4-BE49-F238E27FC236}">
                <a16:creationId xmlns:a16="http://schemas.microsoft.com/office/drawing/2014/main" id="{55A25BC3-A811-286B-73D8-E4D50EAD3D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6788" y="2968788"/>
            <a:ext cx="914400" cy="914400"/>
          </a:xfrm>
          <a:prstGeom prst="rect">
            <a:avLst/>
          </a:prstGeom>
        </p:spPr>
      </p:pic>
      <p:pic>
        <p:nvPicPr>
          <p:cNvPr id="28" name="Graphic 27" descr="Cloud Computing with solid fill">
            <a:extLst>
              <a:ext uri="{FF2B5EF4-FFF2-40B4-BE49-F238E27FC236}">
                <a16:creationId xmlns:a16="http://schemas.microsoft.com/office/drawing/2014/main" id="{1BD2A131-7D8B-651D-C38B-9516452D32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15674" y="3094267"/>
            <a:ext cx="914400" cy="914400"/>
          </a:xfrm>
          <a:prstGeom prst="rect">
            <a:avLst/>
          </a:prstGeom>
        </p:spPr>
      </p:pic>
      <p:pic>
        <p:nvPicPr>
          <p:cNvPr id="2" name="Picture 1" descr="An airplane flying in the sky&#10;&#10;Description automatically generated">
            <a:extLst>
              <a:ext uri="{FF2B5EF4-FFF2-40B4-BE49-F238E27FC236}">
                <a16:creationId xmlns:a16="http://schemas.microsoft.com/office/drawing/2014/main" id="{C159B461-86DF-CC2F-3B67-9204059ACE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-708584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36FBF-8715-B9ED-C447-69A8EF4652E0}"/>
              </a:ext>
            </a:extLst>
          </p:cNvPr>
          <p:cNvSpPr txBox="1"/>
          <p:nvPr/>
        </p:nvSpPr>
        <p:spPr>
          <a:xfrm>
            <a:off x="1234751" y="7113701"/>
            <a:ext cx="9722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Airport Management Project 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  <a:cs typeface="AngsanaUPC" panose="020B0502040204020203" pitchFamily="18" charset="-3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8E2B7-6ED5-C59D-B664-9E1BA757036E}"/>
              </a:ext>
            </a:extLst>
          </p:cNvPr>
          <p:cNvSpPr txBox="1"/>
          <p:nvPr/>
        </p:nvSpPr>
        <p:spPr>
          <a:xfrm>
            <a:off x="40431" y="8627272"/>
            <a:ext cx="217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The Problem: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6A0BB-561E-974B-7BFE-D5F5A98BCAA4}"/>
              </a:ext>
            </a:extLst>
          </p:cNvPr>
          <p:cNvSpPr txBox="1"/>
          <p:nvPr/>
        </p:nvSpPr>
        <p:spPr>
          <a:xfrm>
            <a:off x="609601" y="9222818"/>
            <a:ext cx="11588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focus on the airlines that have contracted with us and the flights operated by those airlines.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We also pay attention to the different weather conditions that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will affect the condition of the plane,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and we also pay attention to the employees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who will be present on each flight,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rPr>
              <a:t> as well as the maintenance work for the planes and buses.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mack" descr="A screenshot of a computer&#10;&#10;Description automatically generated">
            <a:hlinkClick r:id="rId22" action="ppaction://hlinksldjump"/>
            <a:hlinkHover r:id="rId22" action="ppaction://hlinksldjump"/>
            <a:extLst>
              <a:ext uri="{FF2B5EF4-FFF2-40B4-BE49-F238E27FC236}">
                <a16:creationId xmlns:a16="http://schemas.microsoft.com/office/drawing/2014/main" id="{DA6F6772-3652-D51D-55AC-813A171ECA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996" y="0"/>
            <a:ext cx="12191999" cy="6858000"/>
          </a:xfrm>
          <a:custGeom>
            <a:avLst/>
            <a:gdLst>
              <a:gd name="connsiteX0" fmla="*/ 3532987 w 12191999"/>
              <a:gd name="connsiteY0" fmla="*/ 2377486 h 6858000"/>
              <a:gd name="connsiteX1" fmla="*/ 3137691 w 12191999"/>
              <a:gd name="connsiteY1" fmla="*/ 2772781 h 6858000"/>
              <a:gd name="connsiteX2" fmla="*/ 3137691 w 12191999"/>
              <a:gd name="connsiteY2" fmla="*/ 4353915 h 6858000"/>
              <a:gd name="connsiteX3" fmla="*/ 3532987 w 12191999"/>
              <a:gd name="connsiteY3" fmla="*/ 4749210 h 6858000"/>
              <a:gd name="connsiteX4" fmla="*/ 5542747 w 12191999"/>
              <a:gd name="connsiteY4" fmla="*/ 4749210 h 6858000"/>
              <a:gd name="connsiteX5" fmla="*/ 5938042 w 12191999"/>
              <a:gd name="connsiteY5" fmla="*/ 4353915 h 6858000"/>
              <a:gd name="connsiteX6" fmla="*/ 5938042 w 12191999"/>
              <a:gd name="connsiteY6" fmla="*/ 2772781 h 6858000"/>
              <a:gd name="connsiteX7" fmla="*/ 5542747 w 12191999"/>
              <a:gd name="connsiteY7" fmla="*/ 2377486 h 6858000"/>
              <a:gd name="connsiteX8" fmla="*/ 437848 w 12191999"/>
              <a:gd name="connsiteY8" fmla="*/ 2377486 h 6858000"/>
              <a:gd name="connsiteX9" fmla="*/ 42553 w 12191999"/>
              <a:gd name="connsiteY9" fmla="*/ 2772781 h 6858000"/>
              <a:gd name="connsiteX10" fmla="*/ 42553 w 12191999"/>
              <a:gd name="connsiteY10" fmla="*/ 4353915 h 6858000"/>
              <a:gd name="connsiteX11" fmla="*/ 437848 w 12191999"/>
              <a:gd name="connsiteY11" fmla="*/ 4749210 h 6858000"/>
              <a:gd name="connsiteX12" fmla="*/ 2447608 w 12191999"/>
              <a:gd name="connsiteY12" fmla="*/ 4749210 h 6858000"/>
              <a:gd name="connsiteX13" fmla="*/ 2842903 w 12191999"/>
              <a:gd name="connsiteY13" fmla="*/ 4353915 h 6858000"/>
              <a:gd name="connsiteX14" fmla="*/ 2842903 w 12191999"/>
              <a:gd name="connsiteY14" fmla="*/ 2772781 h 6858000"/>
              <a:gd name="connsiteX15" fmla="*/ 2447608 w 12191999"/>
              <a:gd name="connsiteY15" fmla="*/ 2377486 h 6858000"/>
              <a:gd name="connsiteX16" fmla="*/ 9781872 w 12191999"/>
              <a:gd name="connsiteY16" fmla="*/ 2363953 h 6858000"/>
              <a:gd name="connsiteX17" fmla="*/ 9386577 w 12191999"/>
              <a:gd name="connsiteY17" fmla="*/ 2759248 h 6858000"/>
              <a:gd name="connsiteX18" fmla="*/ 9386577 w 12191999"/>
              <a:gd name="connsiteY18" fmla="*/ 4340381 h 6858000"/>
              <a:gd name="connsiteX19" fmla="*/ 9781872 w 12191999"/>
              <a:gd name="connsiteY19" fmla="*/ 4735676 h 6858000"/>
              <a:gd name="connsiteX20" fmla="*/ 11791632 w 12191999"/>
              <a:gd name="connsiteY20" fmla="*/ 4735676 h 6858000"/>
              <a:gd name="connsiteX21" fmla="*/ 12186927 w 12191999"/>
              <a:gd name="connsiteY21" fmla="*/ 4340381 h 6858000"/>
              <a:gd name="connsiteX22" fmla="*/ 12186927 w 12191999"/>
              <a:gd name="connsiteY22" fmla="*/ 2759248 h 6858000"/>
              <a:gd name="connsiteX23" fmla="*/ 11791632 w 12191999"/>
              <a:gd name="connsiteY23" fmla="*/ 2363953 h 6858000"/>
              <a:gd name="connsiteX24" fmla="*/ 6686734 w 12191999"/>
              <a:gd name="connsiteY24" fmla="*/ 2363952 h 6858000"/>
              <a:gd name="connsiteX25" fmla="*/ 6291439 w 12191999"/>
              <a:gd name="connsiteY25" fmla="*/ 2759248 h 6858000"/>
              <a:gd name="connsiteX26" fmla="*/ 6291439 w 12191999"/>
              <a:gd name="connsiteY26" fmla="*/ 4340381 h 6858000"/>
              <a:gd name="connsiteX27" fmla="*/ 6686734 w 12191999"/>
              <a:gd name="connsiteY27" fmla="*/ 4735676 h 6858000"/>
              <a:gd name="connsiteX28" fmla="*/ 8696494 w 12191999"/>
              <a:gd name="connsiteY28" fmla="*/ 4735676 h 6858000"/>
              <a:gd name="connsiteX29" fmla="*/ 9091789 w 12191999"/>
              <a:gd name="connsiteY29" fmla="*/ 4340381 h 6858000"/>
              <a:gd name="connsiteX30" fmla="*/ 9091789 w 12191999"/>
              <a:gd name="connsiteY30" fmla="*/ 2759248 h 6858000"/>
              <a:gd name="connsiteX31" fmla="*/ 8696494 w 12191999"/>
              <a:gd name="connsiteY31" fmla="*/ 2363952 h 6858000"/>
              <a:gd name="connsiteX32" fmla="*/ 0 w 12191999"/>
              <a:gd name="connsiteY32" fmla="*/ 0 h 6858000"/>
              <a:gd name="connsiteX33" fmla="*/ 12191999 w 12191999"/>
              <a:gd name="connsiteY33" fmla="*/ 0 h 6858000"/>
              <a:gd name="connsiteX34" fmla="*/ 12191999 w 12191999"/>
              <a:gd name="connsiteY34" fmla="*/ 6858000 h 6858000"/>
              <a:gd name="connsiteX35" fmla="*/ 0 w 12191999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1999" h="6858000">
                <a:moveTo>
                  <a:pt x="3532987" y="2377486"/>
                </a:moveTo>
                <a:cubicBezTo>
                  <a:pt x="3314671" y="2377486"/>
                  <a:pt x="3137691" y="2554466"/>
                  <a:pt x="3137691" y="2772781"/>
                </a:cubicBezTo>
                <a:lnTo>
                  <a:pt x="3137691" y="4353915"/>
                </a:lnTo>
                <a:cubicBezTo>
                  <a:pt x="3137691" y="4572230"/>
                  <a:pt x="3314671" y="4749210"/>
                  <a:pt x="3532987" y="4749210"/>
                </a:cubicBezTo>
                <a:lnTo>
                  <a:pt x="5542747" y="4749210"/>
                </a:lnTo>
                <a:cubicBezTo>
                  <a:pt x="5761061" y="4749210"/>
                  <a:pt x="5938042" y="4572230"/>
                  <a:pt x="5938042" y="4353915"/>
                </a:cubicBezTo>
                <a:lnTo>
                  <a:pt x="5938042" y="2772781"/>
                </a:lnTo>
                <a:cubicBezTo>
                  <a:pt x="5938042" y="2554466"/>
                  <a:pt x="5761061" y="2377486"/>
                  <a:pt x="5542747" y="2377486"/>
                </a:cubicBezTo>
                <a:close/>
                <a:moveTo>
                  <a:pt x="437848" y="2377486"/>
                </a:moveTo>
                <a:cubicBezTo>
                  <a:pt x="219533" y="2377486"/>
                  <a:pt x="42553" y="2554466"/>
                  <a:pt x="42553" y="2772781"/>
                </a:cubicBezTo>
                <a:lnTo>
                  <a:pt x="42553" y="4353915"/>
                </a:lnTo>
                <a:cubicBezTo>
                  <a:pt x="42553" y="4572230"/>
                  <a:pt x="219533" y="4749210"/>
                  <a:pt x="437848" y="4749210"/>
                </a:cubicBezTo>
                <a:lnTo>
                  <a:pt x="2447608" y="4749210"/>
                </a:lnTo>
                <a:cubicBezTo>
                  <a:pt x="2665923" y="4749210"/>
                  <a:pt x="2842903" y="4572230"/>
                  <a:pt x="2842903" y="4353915"/>
                </a:cubicBezTo>
                <a:lnTo>
                  <a:pt x="2842903" y="2772781"/>
                </a:lnTo>
                <a:cubicBezTo>
                  <a:pt x="2842903" y="2554466"/>
                  <a:pt x="2665923" y="2377486"/>
                  <a:pt x="2447608" y="2377486"/>
                </a:cubicBezTo>
                <a:close/>
                <a:moveTo>
                  <a:pt x="9781872" y="2363953"/>
                </a:moveTo>
                <a:cubicBezTo>
                  <a:pt x="9563557" y="2363953"/>
                  <a:pt x="9386577" y="2540932"/>
                  <a:pt x="9386577" y="2759248"/>
                </a:cubicBezTo>
                <a:lnTo>
                  <a:pt x="9386577" y="4340381"/>
                </a:lnTo>
                <a:cubicBezTo>
                  <a:pt x="9386577" y="4558696"/>
                  <a:pt x="9563557" y="4735676"/>
                  <a:pt x="9781872" y="4735676"/>
                </a:cubicBezTo>
                <a:lnTo>
                  <a:pt x="11791632" y="4735676"/>
                </a:lnTo>
                <a:cubicBezTo>
                  <a:pt x="12009947" y="4735676"/>
                  <a:pt x="12186927" y="4558696"/>
                  <a:pt x="12186927" y="4340381"/>
                </a:cubicBezTo>
                <a:lnTo>
                  <a:pt x="12186927" y="2759248"/>
                </a:lnTo>
                <a:cubicBezTo>
                  <a:pt x="12186927" y="2540932"/>
                  <a:pt x="12009947" y="2363953"/>
                  <a:pt x="11791632" y="2363953"/>
                </a:cubicBezTo>
                <a:close/>
                <a:moveTo>
                  <a:pt x="6686734" y="2363952"/>
                </a:moveTo>
                <a:cubicBezTo>
                  <a:pt x="6468419" y="2363952"/>
                  <a:pt x="6291439" y="2540932"/>
                  <a:pt x="6291439" y="2759248"/>
                </a:cubicBezTo>
                <a:lnTo>
                  <a:pt x="6291439" y="4340381"/>
                </a:lnTo>
                <a:cubicBezTo>
                  <a:pt x="6291439" y="4558696"/>
                  <a:pt x="6468419" y="4735676"/>
                  <a:pt x="6686734" y="4735676"/>
                </a:cubicBezTo>
                <a:lnTo>
                  <a:pt x="8696494" y="4735676"/>
                </a:lnTo>
                <a:cubicBezTo>
                  <a:pt x="8914809" y="4735676"/>
                  <a:pt x="9091789" y="4558696"/>
                  <a:pt x="9091789" y="4340381"/>
                </a:cubicBezTo>
                <a:lnTo>
                  <a:pt x="9091789" y="2759248"/>
                </a:lnTo>
                <a:cubicBezTo>
                  <a:pt x="9091789" y="2540932"/>
                  <a:pt x="8914809" y="2363952"/>
                  <a:pt x="8696494" y="236395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58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AB1F35-F03B-0481-592F-FA55FC617817}"/>
              </a:ext>
            </a:extLst>
          </p:cNvPr>
          <p:cNvSpPr/>
          <p:nvPr/>
        </p:nvSpPr>
        <p:spPr>
          <a:xfrm>
            <a:off x="-111759" y="-83976"/>
            <a:ext cx="12466320" cy="7053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F43AA-31DA-7EF7-2BD1-39E703F071F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5220832-6F0A-4B1A-765B-5DAAD619B8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66851" y="-83976"/>
              <a:ext cx="625149" cy="625149"/>
            </p:xfrm>
            <a:graphic>
              <a:graphicData uri="http://schemas.microsoft.com/office/powerpoint/2016/slidezoom">
                <pslz:sldZm>
                  <pslz:sldZmObj sldId="256" cId="2764146632">
                    <pslz:zmPr id="{FE5E4EEF-E3AB-4CB2-B497-409802884203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5149" cy="6251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15220832-6F0A-4B1A-765B-5DAAD619B8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566851" y="-83976"/>
                <a:ext cx="625149" cy="625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34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9DB3DC-35BC-5369-3D90-3A44167D7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EC1C7EFF-646E-D561-41B9-1BC24424E1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66851" y="-83976"/>
              <a:ext cx="625149" cy="625149"/>
            </p:xfrm>
            <a:graphic>
              <a:graphicData uri="http://schemas.microsoft.com/office/powerpoint/2016/slidezoom">
                <pslz:sldZm>
                  <pslz:sldZmObj sldId="256" cId="2764146632">
                    <pslz:zmPr id="{FE5E4EEF-E3AB-4CB2-B497-409802884203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5149" cy="6251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extLst>
                  <a:ext uri="{FF2B5EF4-FFF2-40B4-BE49-F238E27FC236}">
                    <a16:creationId xmlns:a16="http://schemas.microsoft.com/office/drawing/2014/main" id="{EC1C7EFF-646E-D561-41B9-1BC24424E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566851" y="-83976"/>
                <a:ext cx="625149" cy="625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35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257</Words>
  <Application>Microsoft Office PowerPoint</Application>
  <PresentationFormat>Widescreen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 Extra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عبد الرحمن عبد الناصر احمد على</dc:creator>
  <cp:lastModifiedBy>عبد الرحمن عبد الناصر احمد على</cp:lastModifiedBy>
  <cp:revision>4</cp:revision>
  <dcterms:created xsi:type="dcterms:W3CDTF">2023-12-17T16:58:59Z</dcterms:created>
  <dcterms:modified xsi:type="dcterms:W3CDTF">2024-06-28T23:30:21Z</dcterms:modified>
</cp:coreProperties>
</file>